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comments/modernComment_318_A6C4FBDA.xml" ContentType="application/vnd.ms-powerpoint.comment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31B_7CF1E6DE.xml" ContentType="application/vnd.ms-powerpoint.comment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comments/modernComment_852_2A3080F4.xml" ContentType="application/vnd.ms-powerpoint.comments+xml"/>
  <Override PartName="/ppt/notesSlides/notesSlide2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9.xml" ContentType="application/vnd.openxmlformats-officedocument.presentationml.notesSlide+xml"/>
  <Override PartName="/ppt/comments/modernComment_839_10FF222F.xml" ContentType="application/vnd.ms-powerpoint.comments+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comments/modernComment_854_72C8341D.xml" ContentType="application/vnd.ms-powerpoint.comments+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856_EC6B54EC.xml" ContentType="application/vnd.ms-powerpoint.comments+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8.xml" ContentType="application/vnd.openxmlformats-officedocument.presentationml.notesSlide+xml"/>
  <Override PartName="/ppt/comments/modernComment_2DA_CEE977F1.xml" ContentType="application/vnd.ms-powerpoint.comments+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0.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1.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42.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43.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44.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47.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48.xml" ContentType="application/vnd.openxmlformats-officedocument.presentationml.notesSlide+xml"/>
  <Override PartName="/ppt/comments/modernComment_300_F3E3C16C.xml" ContentType="application/vnd.ms-powerpoint.comments+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51.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52.xml" ContentType="application/vnd.openxmlformats-officedocument.presentationml.notesSlide+xml"/>
  <Override PartName="/ppt/comments/modernComment_865_69F5217A.xml" ContentType="application/vnd.ms-powerpoint.comments+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53.xml" ContentType="application/vnd.openxmlformats-officedocument.presentationml.notesSlide+xml"/>
  <Override PartName="/ppt/comments/modernComment_866_6465EBD4.xml" ContentType="application/vnd.ms-powerpoint.comments+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54.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55.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56.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556" r:id="rId4"/>
    <p:sldMasterId id="2147485571" r:id="rId5"/>
    <p:sldMasterId id="2147485707" r:id="rId6"/>
    <p:sldMasterId id="2147485746" r:id="rId7"/>
  </p:sldMasterIdLst>
  <p:notesMasterIdLst>
    <p:notesMasterId r:id="rId68"/>
  </p:notesMasterIdLst>
  <p:sldIdLst>
    <p:sldId id="785" r:id="rId8"/>
    <p:sldId id="2045" r:id="rId9"/>
    <p:sldId id="786" r:id="rId10"/>
    <p:sldId id="2128" r:id="rId11"/>
    <p:sldId id="780" r:id="rId12"/>
    <p:sldId id="637" r:id="rId13"/>
    <p:sldId id="777" r:id="rId14"/>
    <p:sldId id="778" r:id="rId15"/>
    <p:sldId id="783" r:id="rId16"/>
    <p:sldId id="784" r:id="rId17"/>
    <p:sldId id="791" r:id="rId18"/>
    <p:sldId id="2074" r:id="rId19"/>
    <p:sldId id="642" r:id="rId20"/>
    <p:sldId id="790" r:id="rId21"/>
    <p:sldId id="792" r:id="rId22"/>
    <p:sldId id="2075" r:id="rId23"/>
    <p:sldId id="795" r:id="rId24"/>
    <p:sldId id="793" r:id="rId25"/>
    <p:sldId id="797" r:id="rId26"/>
    <p:sldId id="796" r:id="rId27"/>
    <p:sldId id="798" r:id="rId28"/>
    <p:sldId id="2130" r:id="rId29"/>
    <p:sldId id="2120" r:id="rId30"/>
    <p:sldId id="2121" r:id="rId31"/>
    <p:sldId id="2122" r:id="rId32"/>
    <p:sldId id="2125" r:id="rId33"/>
    <p:sldId id="2126" r:id="rId34"/>
    <p:sldId id="2129" r:id="rId35"/>
    <p:sldId id="2105" r:id="rId36"/>
    <p:sldId id="2104" r:id="rId37"/>
    <p:sldId id="663" r:id="rId38"/>
    <p:sldId id="2131" r:id="rId39"/>
    <p:sldId id="742" r:id="rId40"/>
    <p:sldId id="2132" r:id="rId41"/>
    <p:sldId id="2090" r:id="rId42"/>
    <p:sldId id="2133" r:id="rId43"/>
    <p:sldId id="2134" r:id="rId44"/>
    <p:sldId id="730" r:id="rId45"/>
    <p:sldId id="2135" r:id="rId46"/>
    <p:sldId id="2148" r:id="rId47"/>
    <p:sldId id="2137" r:id="rId48"/>
    <p:sldId id="2138" r:id="rId49"/>
    <p:sldId id="2139" r:id="rId50"/>
    <p:sldId id="2140" r:id="rId51"/>
    <p:sldId id="746" r:id="rId52"/>
    <p:sldId id="2141" r:id="rId53"/>
    <p:sldId id="2142" r:id="rId54"/>
    <p:sldId id="768" r:id="rId55"/>
    <p:sldId id="2151" r:id="rId56"/>
    <p:sldId id="2147" r:id="rId57"/>
    <p:sldId id="2143" r:id="rId58"/>
    <p:sldId id="2149" r:id="rId59"/>
    <p:sldId id="2150" r:id="rId60"/>
    <p:sldId id="2145" r:id="rId61"/>
    <p:sldId id="2110" r:id="rId62"/>
    <p:sldId id="2146" r:id="rId63"/>
    <p:sldId id="311" r:id="rId64"/>
    <p:sldId id="757" r:id="rId65"/>
    <p:sldId id="312" r:id="rId66"/>
    <p:sldId id="287" r:id="rId67"/>
  </p:sldIdLst>
  <p:sldSz cx="12192000" cy="6858000"/>
  <p:notesSz cx="6858000" cy="9144000"/>
  <p:defaultTex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44CD0F-F5CB-90E0-4B7A-677D186732E7}" name="Gabija Zubavičiūtė" initials="GZ" userId="S::Gabija.Zubaviciute@esf.lt::bf5d8b23-0473-44c8-b244-ee687cfacd61" providerId="AD"/>
  <p188:author id="{7A538C6B-9DAD-FB46-0356-FBF87B98273B}" name="Erikas Juchnevičius" initials="EJ" userId="S::erikas.juchnevicius@esf.lt::d323805b-e755-4837-b77a-7063a6f62cf1" providerId="AD"/>
  <p188:author id="{787E1B74-87CD-DB3D-B94D-A299B245F35C}" name="Dovilė Bedouet" initials="DB" userId="S::dovile.bedouet@esf.lt::96c8a623-b2b4-453f-ad0c-33db3a19d955" providerId="AD"/>
  <p188:author id="{B4AEC89C-8E07-EFB1-82E3-D22F801B6585}" name="Miglė Aleksonytė" initials="MA" userId="S::migle.aleksonyte@esf.lt::3c29d301-7db9-497b-9c14-ac5c88ad1f23" providerId="AD"/>
  <p188:author id="{F37277A1-E0EE-9414-C8FD-CF11D43BF95E}" name="Beata Mažul" initials="BM" userId="S::beata.mazul@esf.lt::60c986ff-0e0e-4664-a10d-b68841ee9e51" providerId="AD"/>
  <p188:author id="{94EB48C7-E9E6-084B-7AE7-E7ACEBB88F37}" name="Renata Ribinskaitė" initials="RR" userId="S::Renata.Ribinskaite@esf.lt::cdfe6fa6-4576-4738-81e4-632f168c934e" providerId="AD"/>
  <p188:author id="{1A7E54FB-7A72-CBA2-EAE2-65E6B2748B73}" name="Miglė Aleksonytė" initials="MA" userId="S::Migle.Aleksonyte@esf.lt::3c29d301-7db9-497b-9c14-ac5c88ad1f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8265"/>
    <a:srgbClr val="E2CAB7"/>
    <a:srgbClr val="006AA5"/>
    <a:srgbClr val="F0F0B1"/>
    <a:srgbClr val="FF0000"/>
    <a:srgbClr val="A58264"/>
    <a:srgbClr val="E6E6E6"/>
    <a:srgbClr val="003399"/>
    <a:srgbClr val="206AA5"/>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1E197E-7CF7-2123-C33B-6EBA115E8481}" v="6" dt="2024-10-03T12:48:44.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theme" Target="theme/theme1.xml"/></Relationships>
</file>

<file path=ppt/comments/modernComment_2DA_CEE977F1.xml><?xml version="1.0" encoding="utf-8"?>
<p188:cmLst xmlns:a="http://schemas.openxmlformats.org/drawingml/2006/main" xmlns:r="http://schemas.openxmlformats.org/officeDocument/2006/relationships" xmlns:p188="http://schemas.microsoft.com/office/powerpoint/2018/8/main">
  <p188:cm id="{8FC48DB3-921E-48E9-8C3E-2AC999AC6C3D}" authorId="{1A7E54FB-7A72-CBA2-EAE2-65E6B2748B73}" status="resolved" created="2024-09-10T14:16:42.123" complete="100000">
    <ac:txMkLst xmlns:ac="http://schemas.microsoft.com/office/drawing/2013/main/command">
      <pc:docMk xmlns:pc="http://schemas.microsoft.com/office/powerpoint/2013/main/command"/>
      <pc:sldMk xmlns:pc="http://schemas.microsoft.com/office/powerpoint/2013/main/command" cId="3471407089" sldId="730"/>
      <ac:spMk id="6" creationId="{4BCADA75-4924-C246-C84E-C9BB1DB1BCEC}"/>
      <ac:txMk cp="753" len="3">
        <ac:context len="760" hash="1575079005"/>
      </ac:txMk>
    </ac:txMkLst>
    <p188:pos x="3846307" y="3223194"/>
    <p188:replyLst>
      <p188:reply id="{15181C57-6789-43AD-9163-56EC89328960}" authorId="{94EB48C7-E9E6-084B-7AE7-E7ACEBB88F37}" created="2024-09-10T20:26:24.290">
        <p188:txBody>
          <a:bodyPr/>
          <a:lstStyle/>
          <a:p>
            <a:r>
              <a:rPr lang="en-US"/>
              <a:t>Pritariu, nėra atsakymo į paklausimą, tik pateikti apibrėžimai. Reikia patikslinti atsakymą.</a:t>
            </a:r>
          </a:p>
        </p188:txBody>
      </p188:reply>
    </p188:replyLst>
    <p188:txBody>
      <a:bodyPr/>
      <a:lstStyle/>
      <a:p>
        <a:r>
          <a:rPr lang="lt-LT"/>
          <a:t>Tai koks čia atsakymas į klausimą? 😉</a:t>
        </a:r>
      </a:p>
    </p188:txBody>
    <p188:extLst>
      <p:ext xmlns:p="http://schemas.openxmlformats.org/presentationml/2006/main" uri="{57CB4572-C831-44C2-8A1C-0ADB6CCDFE69}">
        <p223:reactions xmlns:p223="http://schemas.microsoft.com/office/powerpoint/2022/03/main">
          <p223:rxn type="👍">
            <p223:instance time="2024-09-11T05:40:01.427" authorId="{7A538C6B-9DAD-FB46-0356-FBF87B98273B}"/>
          </p223:rxn>
        </p223:reactions>
      </p:ext>
    </p188:extLst>
  </p188:cm>
</p188:cmLst>
</file>

<file path=ppt/comments/modernComment_300_F3E3C16C.xml><?xml version="1.0" encoding="utf-8"?>
<p188:cmLst xmlns:a="http://schemas.openxmlformats.org/drawingml/2006/main" xmlns:r="http://schemas.openxmlformats.org/officeDocument/2006/relationships" xmlns:p188="http://schemas.microsoft.com/office/powerpoint/2018/8/main">
  <p188:cm id="{577ED3FD-F15E-442F-947E-F5A84D5B88EA}" authorId="{1A7E54FB-7A72-CBA2-EAE2-65E6B2748B73}" status="resolved" created="2024-09-10T14:43:38.245" startDate="2024-09-10T20:43:40.059" dueDate="2024-09-10T20:43:40.059" assignedTo="{7A538C6B-9DAD-FB46-0356-FBF87B98273B}" complete="100000" title="@Erikas Juchnevičius Gal šitą info galima schematiškai pavaizduoti? Man atrodo Jūratės skaidrėse buvo kažkas panašaus.">
    <ac:txMkLst xmlns:ac="http://schemas.microsoft.com/office/drawing/2013/main/command">
      <pc:docMk xmlns:pc="http://schemas.microsoft.com/office/powerpoint/2013/main/command"/>
      <pc:sldMk xmlns:pc="http://schemas.microsoft.com/office/powerpoint/2013/main/command" cId="4091789676" sldId="768"/>
      <ac:spMk id="36" creationId="{292587C9-91FE-AF08-3AA8-A6E5952292B1}"/>
      <ac:txMk cp="392" len="11">
        <ac:context len="718" hash="1633545022"/>
      </ac:txMk>
    </ac:txMkLst>
    <p188:pos x="10526284" y="1934747"/>
    <p188:replyLst>
      <p188:reply id="{34DB6FFB-2D3E-4B47-B1F9-57F3823DB2F3}" authorId="{94EB48C7-E9E6-084B-7AE7-E7ACEBB88F37}" created="2024-09-10T20:43:40.059">
        <p188:txBody>
          <a:bodyPr/>
          <a:lstStyle/>
          <a:p>
            <a:r>
              <a:rPr lang="en-US"/>
              <a:t>[@Erikas Juchnevičius] Gal šitą info galima schematiškai pavaizduoti? Man atrodo Jūratės skaidrėse buvo kažkas panašaus.</a:t>
            </a:r>
          </a:p>
        </p188:txBody>
      </p188:reply>
      <p188:reply id="{1BDD25AD-3DC7-4B2F-958B-6A6ABE1854C8}" authorId="{94EB48C7-E9E6-084B-7AE7-E7ACEBB88F37}" created="2024-09-10T20:45:57.271">
        <p188:txBody>
          <a:bodyPr/>
          <a:lstStyle/>
          <a:p>
            <a:r>
              <a:rPr lang="en-US"/>
              <a:t>Matau kitoje skaidreje yra atvaizuodas 70 proc. Apmokejimas..tai gal kažką panašaus galoima padėlioti ir pirmai dalei.</a:t>
            </a:r>
          </a:p>
        </p188:txBody>
      </p188:reply>
      <p188:reply id="{4149FA08-8B20-4D91-A6D4-1A33D9B02805}" authorId="{7A538C6B-9DAD-FB46-0356-FBF87B98273B}" created="2024-09-11T05:27:37.636">
        <p188:txBody>
          <a:bodyPr/>
          <a:lstStyle/>
          <a:p>
            <a:r>
              <a:rPr lang="en-US"/>
              <a:t>Done. Apie išmokėjimo terminą žodžiu sakysiu.</a:t>
            </a:r>
          </a:p>
        </p188:txBody>
      </p188:reply>
    </p188:replyLst>
    <p188:txBody>
      <a:bodyPr/>
      <a:lstStyle/>
      <a:p>
        <a:r>
          <a:rPr lang="lt-LT"/>
          <a:t>Galima pasakyti, kad ataskaita po 18 mėn, bet išmokėjimas dar per bent 1-2 mėn</a:t>
        </a:r>
      </a:p>
    </p188:txBody>
    <p188:extLst>
      <p:ext xmlns:p="http://schemas.openxmlformats.org/presentationml/2006/main" uri="{5BB2D875-25FF-4072-B9AC-8F64D62656EB}">
        <p228:taskDetails xmlns:p228="http://schemas.microsoft.com/office/powerpoint/2022/08/main">
          <p228:history>
            <p228:event time="2024-09-10T20:43:40.059" id="{8AF2970B-F8BD-44CC-9D88-E90975857769}">
              <p228:atrbtn authorId="{94EB48C7-E9E6-084B-7AE7-E7ACEBB88F37}"/>
              <p228:anchr>
                <p228:comment id="{34DB6FFB-2D3E-4B47-B1F9-57F3823DB2F3}"/>
              </p228:anchr>
              <p228:add/>
            </p228:event>
            <p228:event time="2024-09-10T20:43:40.059" id="{25731CFC-DAF8-44F3-A75C-2493B2D7553D}">
              <p228:atrbtn authorId="{94EB48C7-E9E6-084B-7AE7-E7ACEBB88F37}"/>
              <p228:anchr>
                <p228:comment id="{34DB6FFB-2D3E-4B47-B1F9-57F3823DB2F3}"/>
              </p228:anchr>
              <p228:asgn authorId="{7A538C6B-9DAD-FB46-0356-FBF87B98273B}"/>
            </p228:event>
            <p228:event time="2024-09-10T20:43:40.059" id="{BFEDABB5-3732-4331-8C09-635E40EC3BDA}">
              <p228:atrbtn authorId="{94EB48C7-E9E6-084B-7AE7-E7ACEBB88F37}"/>
              <p228:anchr>
                <p228:comment id="{34DB6FFB-2D3E-4B47-B1F9-57F3823DB2F3}"/>
              </p228:anchr>
              <p228:date stDt="2024-09-10T20:43:40.059" endDt="2024-09-10T20:43:40.059"/>
            </p228:event>
            <p228:event time="2024-09-10T20:43:40.059" id="{07D005D9-E751-4E73-BC0E-61B6C733AA59}">
              <p228:atrbtn authorId="{94EB48C7-E9E6-084B-7AE7-E7ACEBB88F37}"/>
              <p228:anchr>
                <p228:comment id="{34DB6FFB-2D3E-4B47-B1F9-57F3823DB2F3}"/>
              </p228:anchr>
              <p228:title val="@Erikas Juchnevičius Gal šitą info galima schematiškai pavaizduoti? Man atrodo Jūratės skaidrėse buvo kažkas panašaus."/>
            </p228:event>
            <p228:event time="2024-09-11T05:27:42.324" id="{3E64EFF8-9482-421C-BEAB-CDB98E8DFD56}">
              <p228:atrbtn authorId="{7A538C6B-9DAD-FB46-0356-FBF87B98273B}"/>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4-09-11T05:27:39.964" authorId="{7A538C6B-9DAD-FB46-0356-FBF87B98273B}"/>
          </p223:rxn>
        </p223:reactions>
      </p:ext>
    </p188:extLst>
  </p188:cm>
</p188:cmLst>
</file>

<file path=ppt/comments/modernComment_318_A6C4FBDA.xml><?xml version="1.0" encoding="utf-8"?>
<p188:cmLst xmlns:a="http://schemas.openxmlformats.org/drawingml/2006/main" xmlns:r="http://schemas.openxmlformats.org/officeDocument/2006/relationships" xmlns:p188="http://schemas.microsoft.com/office/powerpoint/2018/8/main">
  <p188:cm id="{C4A4AE67-7B07-4123-91C6-3E1FC5E48331}" authorId="{94EB48C7-E9E6-084B-7AE7-E7ACEBB88F37}" status="resolved" created="2024-09-10T16:17:40.662" startDate="2024-09-10T16:17:40.662" dueDate="2024-09-10T16:17:40.662" assignedTo="{787E1B74-87CD-DB3D-B94D-A299B245F35C}" complete="100000" title="@Dovilė Bedouet Siūlau perfrazuoti klausimą, atsisakant pirmos dalies. Can I submit an application on time and add non-mandatory annex after the deadline?">
    <ac:deMkLst xmlns:ac="http://schemas.microsoft.com/office/drawing/2013/main/command">
      <pc:docMk xmlns:pc="http://schemas.microsoft.com/office/powerpoint/2013/main/command"/>
      <pc:sldMk xmlns:pc="http://schemas.microsoft.com/office/powerpoint/2013/main/command" cId="2797927386" sldId="792"/>
      <ac:spMk id="8" creationId="{EF4693F0-2B1C-8FA0-022F-0D9F048A45AD}"/>
    </ac:deMkLst>
    <p188:txBody>
      <a:bodyPr/>
      <a:lstStyle/>
      <a:p>
        <a:r>
          <a:rPr lang="en-US"/>
          <a:t>[@Dovilė Bedouet] Siūlau perfrazuoti klausimą, atsisakant pirmos dalies. Can I submit an application on time and add non-mandatory annex after the deadline?</a:t>
        </a:r>
      </a:p>
    </p188:txBody>
    <p188:extLst>
      <p:ext xmlns:p="http://schemas.openxmlformats.org/presentationml/2006/main" uri="{5BB2D875-25FF-4072-B9AC-8F64D62656EB}">
        <p228:taskDetails xmlns:p228="http://schemas.microsoft.com/office/powerpoint/2022/08/main">
          <p228:history>
            <p228:event time="2024-09-10T16:17:40.662" id="{CD839A0F-1F2A-47A5-B261-DC45C5366F34}">
              <p228:atrbtn authorId="{94EB48C7-E9E6-084B-7AE7-E7ACEBB88F37}"/>
              <p228:anchr>
                <p228:comment id="{C4A4AE67-7B07-4123-91C6-3E1FC5E48331}"/>
              </p228:anchr>
              <p228:add/>
            </p228:event>
            <p228:event time="2024-09-10T16:17:40.662" id="{790B16EF-8479-45DC-A56F-1E91FE7F1484}">
              <p228:atrbtn authorId="{94EB48C7-E9E6-084B-7AE7-E7ACEBB88F37}"/>
              <p228:anchr>
                <p228:comment id="{C4A4AE67-7B07-4123-91C6-3E1FC5E48331}"/>
              </p228:anchr>
              <p228:asgn authorId="{787E1B74-87CD-DB3D-B94D-A299B245F35C}"/>
            </p228:event>
            <p228:event time="2024-09-10T16:17:40.662" id="{524ADF94-AED1-44D6-80E4-BB5A0BF3CE3A}">
              <p228:atrbtn authorId="{94EB48C7-E9E6-084B-7AE7-E7ACEBB88F37}"/>
              <p228:anchr>
                <p228:comment id="{C4A4AE67-7B07-4123-91C6-3E1FC5E48331}"/>
              </p228:anchr>
              <p228:title val="@Dovilė Bedouet Siūlau perfrazuoti klausimą, atsisakant pirmos dalies. Can I submit an application on time and add non-mandatory annex after the deadline?"/>
            </p228:event>
            <p228:event time="2024-09-10T16:17:40.662" id="{B4583D56-EB4D-4633-BA30-CD47642B8AE9}">
              <p228:atrbtn authorId="{94EB48C7-E9E6-084B-7AE7-E7ACEBB88F37}"/>
              <p228:anchr>
                <p228:comment id="{C4A4AE67-7B07-4123-91C6-3E1FC5E48331}"/>
              </p228:anchr>
              <p228:date stDt="2024-09-10T16:17:40.662" endDt="2024-09-10T16:17:40.662"/>
            </p228:event>
            <p228:event time="2024-09-11T05:43:12.673" id="{36464B7C-F04F-4DFE-9AC0-DD274B57C3B6}">
              <p228:atrbtn authorId="{787E1B74-87CD-DB3D-B94D-A299B245F35C}"/>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4-09-11T05:43:10.658" authorId="{787E1B74-87CD-DB3D-B94D-A299B245F35C}"/>
          </p223:rxn>
        </p223:reactions>
      </p:ext>
    </p188:extLst>
  </p188:cm>
</p188:cmLst>
</file>

<file path=ppt/comments/modernComment_31B_7CF1E6DE.xml><?xml version="1.0" encoding="utf-8"?>
<p188:cmLst xmlns:a="http://schemas.openxmlformats.org/drawingml/2006/main" xmlns:r="http://schemas.openxmlformats.org/officeDocument/2006/relationships" xmlns:p188="http://schemas.microsoft.com/office/powerpoint/2018/8/main">
  <p188:cm id="{1D4426F4-6EC4-4BF4-B1A0-880B2FD7D54F}" authorId="{1A7E54FB-7A72-CBA2-EAE2-65E6B2748B73}" status="resolved" created="2024-09-10T10:13:49.532" complete="100000">
    <ac:txMkLst xmlns:ac="http://schemas.microsoft.com/office/drawing/2013/main/command">
      <pc:docMk xmlns:pc="http://schemas.microsoft.com/office/powerpoint/2013/main/command"/>
      <pc:sldMk xmlns:pc="http://schemas.microsoft.com/office/powerpoint/2013/main/command" cId="2096228062" sldId="795"/>
      <ac:spMk id="1061" creationId="{2CF45177-8A38-03C6-1981-64DBE900D087}"/>
      <ac:txMk cp="131" len="5">
        <ac:context len="356" hash="1773370698"/>
      </ac:txMk>
    </ac:txMkLst>
    <p188:pos x="5068349" y="1498148"/>
    <p188:txBody>
      <a:bodyPr/>
      <a:lstStyle/>
      <a:p>
        <a:r>
          <a:rPr lang="lt-LT"/>
          <a:t>O ten nėra dar kitų šalių? Gal paprasčiau būtų minėti CC esantį EK sąrašą, kad nebūtų dviprasmybių</a:t>
        </a:r>
      </a:p>
    </p188:txBody>
  </p188:cm>
  <p188:cm id="{70EE4029-FEAB-4E12-A3C0-580A129D32A7}" authorId="{94EB48C7-E9E6-084B-7AE7-E7ACEBB88F37}" status="resolved" created="2024-09-10T16:19:29.837" startDate="2024-09-10T16:19:29.837" dueDate="2024-09-10T16:19:29.837" assignedTo="{787E1B74-87CD-DB3D-B94D-A299B245F35C}" complete="100000" title="@Dovilė Bedouet Keisti žodį partners į beneficiaries. ">
    <ac:deMkLst xmlns:ac="http://schemas.microsoft.com/office/drawing/2013/main/command">
      <pc:docMk xmlns:pc="http://schemas.microsoft.com/office/powerpoint/2013/main/command"/>
      <pc:sldMk xmlns:pc="http://schemas.microsoft.com/office/powerpoint/2013/main/command" cId="2096228062" sldId="795"/>
      <ac:spMk id="8" creationId="{EF4693F0-2B1C-8FA0-022F-0D9F048A45AD}"/>
    </ac:deMkLst>
    <p188:txBody>
      <a:bodyPr/>
      <a:lstStyle/>
      <a:p>
        <a:r>
          <a:rPr lang="en-US"/>
          <a:t>[@Dovilė Bedouet] Keisti žodį partners į beneficiaries. </a:t>
        </a:r>
      </a:p>
    </p188:txBody>
    <p188:extLst>
      <p:ext xmlns:p="http://schemas.openxmlformats.org/presentationml/2006/main" uri="{5BB2D875-25FF-4072-B9AC-8F64D62656EB}">
        <p228:taskDetails xmlns:p228="http://schemas.microsoft.com/office/powerpoint/2022/08/main">
          <p228:history>
            <p228:event time="2024-09-10T16:19:29.837" id="{D85F9CE9-685D-445C-8B44-FB3D7CE313F0}">
              <p228:atrbtn authorId="{94EB48C7-E9E6-084B-7AE7-E7ACEBB88F37}"/>
              <p228:anchr>
                <p228:comment id="{70EE4029-FEAB-4E12-A3C0-580A129D32A7}"/>
              </p228:anchr>
              <p228:add/>
            </p228:event>
            <p228:event time="2024-09-10T16:19:29.837" id="{BFBFEA5C-FE45-4B7D-9A67-29120D567180}">
              <p228:atrbtn authorId="{94EB48C7-E9E6-084B-7AE7-E7ACEBB88F37}"/>
              <p228:anchr>
                <p228:comment id="{70EE4029-FEAB-4E12-A3C0-580A129D32A7}"/>
              </p228:anchr>
              <p228:asgn authorId="{787E1B74-87CD-DB3D-B94D-A299B245F35C}"/>
            </p228:event>
            <p228:event time="2024-09-10T16:19:29.837" id="{1EDD9FFA-906C-497B-B068-0FB168E20C14}">
              <p228:atrbtn authorId="{94EB48C7-E9E6-084B-7AE7-E7ACEBB88F37}"/>
              <p228:anchr>
                <p228:comment id="{70EE4029-FEAB-4E12-A3C0-580A129D32A7}"/>
              </p228:anchr>
              <p228:title val="@Dovilė Bedouet Keisti žodį partners į beneficiaries. "/>
            </p228:event>
            <p228:event time="2024-09-10T16:19:29.837" id="{160FC523-4A2F-4B04-8EEF-759D27D9633C}">
              <p228:atrbtn authorId="{94EB48C7-E9E6-084B-7AE7-E7ACEBB88F37}"/>
              <p228:anchr>
                <p228:comment id="{70EE4029-FEAB-4E12-A3C0-580A129D32A7}"/>
              </p228:anchr>
              <p228:date stDt="2024-09-10T16:19:29.837" endDt="2024-09-10T16:19:29.837"/>
            </p228:event>
            <p228:event time="2024-09-11T05:42:27.282" id="{04C004EA-EB42-458F-BA78-B29962B56D6F}">
              <p228:atrbtn authorId="{787E1B74-87CD-DB3D-B94D-A299B245F35C}"/>
              <p228:anchr>
                <p228:comment id="{00000000-0000-0000-0000-000000000000}"/>
              </p228:anchr>
              <p228:pcntCmplt val="100000"/>
            </p228:event>
          </p228:history>
        </p228:taskDetails>
      </p:ext>
    </p188:extLst>
  </p188:cm>
</p188:cmLst>
</file>

<file path=ppt/comments/modernComment_839_10FF222F.xml><?xml version="1.0" encoding="utf-8"?>
<p188:cmLst xmlns:a="http://schemas.openxmlformats.org/drawingml/2006/main" xmlns:r="http://schemas.openxmlformats.org/officeDocument/2006/relationships" xmlns:p188="http://schemas.microsoft.com/office/powerpoint/2018/8/main">
  <p188:cm id="{605727B2-ED2A-46CB-BD93-2AB423EA4CC0}" authorId="{7A538C6B-9DAD-FB46-0356-FBF87B98273B}" status="resolved" created="2024-09-06T08:45:58.478" complete="100000">
    <ac:txMkLst xmlns:ac="http://schemas.microsoft.com/office/drawing/2013/main/command">
      <pc:docMk xmlns:pc="http://schemas.microsoft.com/office/powerpoint/2013/main/command"/>
      <pc:sldMk xmlns:pc="http://schemas.microsoft.com/office/powerpoint/2013/main/command" cId="285155887" sldId="2105"/>
      <ac:spMk id="8" creationId="{B24B59AD-875A-8760-EDDA-88FA6BF43D9B}"/>
      <ac:txMk cp="2" len="1">
        <ac:context len="366" hash="2625475519"/>
      </ac:txMk>
    </ac:txMkLst>
    <p188:pos x="6354096" y="835741"/>
    <p188:txBody>
      <a:bodyPr/>
      <a:lstStyle/>
      <a:p>
        <a:r>
          <a:rPr lang="en-US"/>
          <a:t>SUPAPRASTINTI</a:t>
        </a:r>
      </a:p>
    </p188:txBody>
  </p188:cm>
</p188:cmLst>
</file>

<file path=ppt/comments/modernComment_852_2A3080F4.xml><?xml version="1.0" encoding="utf-8"?>
<p188:cmLst xmlns:a="http://schemas.openxmlformats.org/drawingml/2006/main" xmlns:r="http://schemas.openxmlformats.org/officeDocument/2006/relationships" xmlns:p188="http://schemas.microsoft.com/office/powerpoint/2018/8/main">
  <p188:cm id="{536E7BB5-4B3A-4669-A156-40A804CDB8B4}" authorId="{94EB48C7-E9E6-084B-7AE7-E7ACEBB88F37}" status="resolved" created="2024-09-10T16:28:49.576" complete="100000">
    <pc:sldMkLst xmlns:pc="http://schemas.microsoft.com/office/powerpoint/2013/main/command">
      <pc:docMk/>
      <pc:sldMk cId="707821812" sldId="2130"/>
    </pc:sldMkLst>
    <p188:replyLst>
      <p188:reply id="{833B08FC-83BF-463E-A79C-1E66E662A4CE}" authorId="{7A538C6B-9DAD-FB46-0356-FBF87B98273B}" created="2024-09-11T04:30:33.911">
        <p188:txBody>
          <a:bodyPr/>
          <a:lstStyle/>
          <a:p>
            <a:r>
              <a:rPr lang="en-US"/>
              <a:t>Yes, from microsoft resources that are free to use.</a:t>
            </a:r>
          </a:p>
        </p188:txBody>
      </p188:reply>
    </p188:replyLst>
    <p188:txBody>
      <a:bodyPr/>
      <a:lstStyle/>
      <a:p>
        <a:r>
          <a:rPr lang="en-US"/>
          <a:t>O šitas nuotraukas mes galime naudotis nemokamai? Kad nebūtų po to kokio nesusipratimo, nes bus skelbiamas video. </a:t>
        </a:r>
      </a:p>
    </p188:txBody>
  </p188:cm>
</p188:cmLst>
</file>

<file path=ppt/comments/modernComment_854_72C8341D.xml><?xml version="1.0" encoding="utf-8"?>
<p188:cmLst xmlns:a="http://schemas.openxmlformats.org/drawingml/2006/main" xmlns:r="http://schemas.openxmlformats.org/officeDocument/2006/relationships" xmlns:p188="http://schemas.microsoft.com/office/powerpoint/2018/8/main">
  <p188:cm id="{CC290DFA-EC8F-4058-A299-8F5E1358A113}" authorId="{7A538C6B-9DAD-FB46-0356-FBF87B98273B}" status="resolved" created="2024-09-06T08:45:58.478">
    <ac:txMkLst xmlns:ac="http://schemas.microsoft.com/office/drawing/2013/main/command">
      <pc:docMk xmlns:pc="http://schemas.microsoft.com/office/powerpoint/2013/main/command"/>
      <pc:sldMk xmlns:pc="http://schemas.microsoft.com/office/powerpoint/2013/main/command" cId="1925723165" sldId="2132"/>
      <ac:spMk id="8" creationId="{B24B59AD-875A-8760-EDDA-88FA6BF43D9B}"/>
      <ac:txMk cp="1" len="1">
        <ac:context len="311" hash="1659217614"/>
      </ac:txMk>
    </ac:txMkLst>
    <p188:pos x="6354096" y="835741"/>
    <p188:txBody>
      <a:bodyPr/>
      <a:lstStyle/>
      <a:p>
        <a:r>
          <a:rPr lang="en-US"/>
          <a:t>SUPAPRASTINTI</a:t>
        </a:r>
      </a:p>
    </p188:txBody>
  </p188:cm>
</p188:cmLst>
</file>

<file path=ppt/comments/modernComment_856_EC6B54EC.xml><?xml version="1.0" encoding="utf-8"?>
<p188:cmLst xmlns:a="http://schemas.openxmlformats.org/drawingml/2006/main" xmlns:r="http://schemas.openxmlformats.org/officeDocument/2006/relationships" xmlns:p188="http://schemas.microsoft.com/office/powerpoint/2018/8/main">
  <p188:cm id="{52A5F687-B725-4F75-914B-DFDCB40E7A22}" authorId="{7A538C6B-9DAD-FB46-0356-FBF87B98273B}" status="resolved" created="2024-09-06T08:45:58.478">
    <ac:txMkLst xmlns:ac="http://schemas.microsoft.com/office/drawing/2013/main/command">
      <pc:docMk xmlns:pc="http://schemas.microsoft.com/office/powerpoint/2013/main/command"/>
      <pc:sldMk xmlns:pc="http://schemas.microsoft.com/office/powerpoint/2013/main/command" cId="3966457068" sldId="2134"/>
      <ac:spMk id="8" creationId="{B24B59AD-875A-8760-EDDA-88FA6BF43D9B}"/>
      <ac:txMk cp="1" len="1">
        <ac:context len="278" hash="3127074436"/>
      </ac:txMk>
    </ac:txMkLst>
    <p188:pos x="6354096" y="835741"/>
    <p188:txBody>
      <a:bodyPr/>
      <a:lstStyle/>
      <a:p>
        <a:r>
          <a:rPr lang="en-US"/>
          <a:t>SUPAPRASTINTI</a:t>
        </a:r>
      </a:p>
    </p188:txBody>
  </p188:cm>
</p188:cmLst>
</file>

<file path=ppt/comments/modernComment_865_69F5217A.xml><?xml version="1.0" encoding="utf-8"?>
<p188:cmLst xmlns:a="http://schemas.openxmlformats.org/drawingml/2006/main" xmlns:r="http://schemas.openxmlformats.org/officeDocument/2006/relationships" xmlns:p188="http://schemas.microsoft.com/office/powerpoint/2018/8/main">
  <p188:cm id="{7F331A53-F8BF-43C7-8239-4C5098D2C49E}" authorId="{1A7E54FB-7A72-CBA2-EAE2-65E6B2748B73}" status="resolved" created="2024-09-10T14:51:51.036" complete="100000">
    <ac:txMkLst xmlns:ac="http://schemas.microsoft.com/office/drawing/2013/main/command">
      <pc:docMk xmlns:pc="http://schemas.microsoft.com/office/powerpoint/2013/main/command"/>
      <pc:sldMk xmlns:pc="http://schemas.microsoft.com/office/powerpoint/2013/main/command" cId="1777672570" sldId="2149"/>
      <ac:spMk id="1061" creationId="{2CF45177-8A38-03C6-1981-64DBE900D087}"/>
      <ac:txMk cp="207">
        <ac:context len="322" hash="384382102"/>
      </ac:txMk>
    </ac:txMkLst>
    <p188:pos x="3878379" y="1492845"/>
    <p188:txBody>
      <a:bodyPr/>
      <a:lstStyle/>
      <a:p>
        <a:r>
          <a:rPr lang="lt-LT"/>
          <a:t>Lyg per daug are?</a:t>
        </a:r>
      </a:p>
    </p188:txBody>
  </p188:cm>
</p188:cmLst>
</file>

<file path=ppt/comments/modernComment_866_6465EBD4.xml><?xml version="1.0" encoding="utf-8"?>
<p188:cmLst xmlns:a="http://schemas.openxmlformats.org/drawingml/2006/main" xmlns:r="http://schemas.openxmlformats.org/officeDocument/2006/relationships" xmlns:p188="http://schemas.microsoft.com/office/powerpoint/2018/8/main">
  <p188:cm id="{C3782664-1EE8-4F9D-9FE2-489E5E2B21BD}" authorId="{1A7E54FB-7A72-CBA2-EAE2-65E6B2748B73}" created="2024-09-10T14:55:57.726">
    <ac:txMkLst xmlns:ac="http://schemas.microsoft.com/office/drawing/2013/main/command">
      <pc:docMk xmlns:pc="http://schemas.microsoft.com/office/powerpoint/2013/main/command"/>
      <pc:sldMk xmlns:pc="http://schemas.microsoft.com/office/powerpoint/2013/main/command" cId="1684401108" sldId="2150"/>
      <ac:spMk id="1061" creationId="{2CF45177-8A38-03C6-1981-64DBE900D087}"/>
      <ac:txMk cp="84" len="9">
        <ac:context len="285" hash="687215503"/>
      </ac:txMk>
    </ac:txMkLst>
    <p188:pos x="10736379" y="932484"/>
    <p188:replyLst>
      <p188:reply id="{D87B3789-1BF5-49DF-99C5-9B49200F88E4}" authorId="{7A538C6B-9DAD-FB46-0356-FBF87B98273B}" created="2024-09-11T05:20:27.387">
        <p188:txBody>
          <a:bodyPr/>
          <a:lstStyle/>
          <a:p>
            <a:r>
              <a:rPr lang="en-US"/>
              <a:t>DBT gali vesti vidurkį. Tą paaiškinsiu. Jei skaičiuos pvz. 8-10 profesijų atlyginimus, tai į DBT gali vidurkį kelti. Koks mums skirtumas. Bet pats remuneration išmokėjimas turi atitikti jau collective agreementą.</a:t>
            </a:r>
          </a:p>
        </p188:txBody>
      </p188:reply>
    </p188:replyLst>
    <p188:txBody>
      <a:bodyPr/>
      <a:lstStyle/>
      <a:p>
        <a:r>
          <a:rPr lang="lt-LT"/>
          <a:t>Bet jei tie atlyginimai skiriasi pagal profesijas, kaip jiems nusimatyti pagal vieną?</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t> Timeline</a:t>
          </a:r>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t> Useful Resources for Applicants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99FBC513-9A53-4602-9E12-3151C11DDBDE}">
      <dgm:prSet phldrT="[Text]" phldr="0"/>
      <dgm:spPr/>
      <dgm:t>
        <a:bodyPr/>
        <a:lstStyle/>
        <a:p>
          <a:pPr rtl="0"/>
          <a:r>
            <a:rPr lang="en-US"/>
            <a:t> Application Portal eSInnis</a:t>
          </a:r>
        </a:p>
      </dgm:t>
    </dgm:pt>
    <dgm:pt modelId="{40A5CE3A-AC36-4763-BEB2-25102648E5F5}" type="parTrans" cxnId="{CD8D7814-21D0-428A-9517-522D13D34A90}">
      <dgm:prSet/>
      <dgm:spPr/>
      <dgm:t>
        <a:bodyPr/>
        <a:lstStyle/>
        <a:p>
          <a:endParaRPr lang="en-US"/>
        </a:p>
      </dgm:t>
    </dgm:pt>
    <dgm:pt modelId="{44140A00-D601-4957-B5B2-4AA29A606774}" type="sibTrans" cxnId="{CD8D7814-21D0-428A-9517-522D13D34A90}">
      <dgm:prSet/>
      <dgm:spPr/>
      <dgm:t>
        <a:bodyPr/>
        <a:lstStyle/>
        <a:p>
          <a:endParaRPr lang="en-US"/>
        </a:p>
      </dgm:t>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3">
        <dgm:presLayoutVars>
          <dgm:bulletEnabled val="1"/>
        </dgm:presLayoutVars>
      </dgm:prSet>
      <dgm:spPr>
        <a:solidFill>
          <a:srgbClr val="E2CAB7"/>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3">
        <dgm:presLayoutVars>
          <dgm:bulletEnabled val="1"/>
        </dgm:presLayoutVars>
      </dgm:prSet>
      <dgm:spPr>
        <a:solidFill>
          <a:schemeClr val="accent1"/>
        </a:solidFill>
      </dgm:spPr>
    </dgm:pt>
    <dgm:pt modelId="{B2C5BCA8-A428-41AA-8693-20F76AFF5D6E}" type="pres">
      <dgm:prSet presAssocID="{6DBE9456-A1EA-4D42-8EF1-24B63B8DDAF0}" presName="parSpace" presStyleCnt="0"/>
      <dgm:spPr/>
    </dgm:pt>
    <dgm:pt modelId="{A8D569C1-243D-4139-A8DB-F33562ECFDE8}" type="pres">
      <dgm:prSet presAssocID="{99FBC513-9A53-4602-9E12-3151C11DDBDE}" presName="parTxOnly" presStyleLbl="node1" presStyleIdx="2" presStyleCnt="3">
        <dgm:presLayoutVars>
          <dgm:bulletEnabled val="1"/>
        </dgm:presLayoutVars>
      </dgm:prSet>
      <dgm:spPr/>
    </dgm:pt>
  </dgm:ptLst>
  <dgm:cxnLst>
    <dgm:cxn modelId="{AB69060E-7BD7-48D2-A898-E52829D1F2B5}" type="presOf" srcId="{C0C484CB-F293-4400-8F6C-EEB18E3C1834}" destId="{3C429829-F403-4F17-9ED7-1375C3178403}" srcOrd="0" destOrd="0" presId="urn:microsoft.com/office/officeart/2005/8/layout/hChevron3"/>
    <dgm:cxn modelId="{CD8D7814-21D0-428A-9517-522D13D34A90}" srcId="{C6E4F16A-279A-49C4-86A8-36FEAC92382F}" destId="{99FBC513-9A53-4602-9E12-3151C11DDBDE}" srcOrd="2" destOrd="0" parTransId="{40A5CE3A-AC36-4763-BEB2-25102648E5F5}" sibTransId="{44140A00-D601-4957-B5B2-4AA29A606774}"/>
    <dgm:cxn modelId="{298F753A-32CA-4663-8C6B-AA19FE926756}" srcId="{C6E4F16A-279A-49C4-86A8-36FEAC92382F}" destId="{06617BC8-10D4-4D64-8C09-A13D0C25FD05}" srcOrd="0" destOrd="0" parTransId="{E3F7A436-42A8-4DAD-98ED-61D88B439087}" sibTransId="{E14DFC6D-E44F-4102-AA80-FD324F117282}"/>
    <dgm:cxn modelId="{1AA2E54A-A365-4431-B00E-130D527E5E95}" type="presOf" srcId="{C6E4F16A-279A-49C4-86A8-36FEAC92382F}" destId="{C4C0D57F-2464-4B05-A3A5-F0DD09280B54}" srcOrd="0" destOrd="0" presId="urn:microsoft.com/office/officeart/2005/8/layout/hChevron3"/>
    <dgm:cxn modelId="{0E715159-1C10-401A-9EC9-F64572BFF81F}" type="presOf" srcId="{99FBC513-9A53-4602-9E12-3151C11DDBDE}" destId="{A8D569C1-243D-4139-A8DB-F33562ECFDE8}" srcOrd="0" destOrd="0" presId="urn:microsoft.com/office/officeart/2005/8/layout/hChevron3"/>
    <dgm:cxn modelId="{6E3D7BB1-F561-4A50-B870-592B2B84ABB4}" type="presOf" srcId="{06617BC8-10D4-4D64-8C09-A13D0C25FD05}" destId="{7CB04512-C5F7-4A26-9F3A-27311B3825C2}"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17C758FC-B0C7-4D02-93AC-10DC549762D5}" type="presParOf" srcId="{C4C0D57F-2464-4B05-A3A5-F0DD09280B54}" destId="{7CB04512-C5F7-4A26-9F3A-27311B3825C2}" srcOrd="0" destOrd="0" presId="urn:microsoft.com/office/officeart/2005/8/layout/hChevron3"/>
    <dgm:cxn modelId="{61E58DCD-AB98-44CB-B766-6A4092D0771D}" type="presParOf" srcId="{C4C0D57F-2464-4B05-A3A5-F0DD09280B54}" destId="{E5AD8CAA-C457-497B-ABDB-02CFA091FEFC}" srcOrd="1" destOrd="0" presId="urn:microsoft.com/office/officeart/2005/8/layout/hChevron3"/>
    <dgm:cxn modelId="{056C88CF-FA0D-46D4-B4FB-CC79751468B0}" type="presParOf" srcId="{C4C0D57F-2464-4B05-A3A5-F0DD09280B54}" destId="{3C429829-F403-4F17-9ED7-1375C3178403}" srcOrd="2" destOrd="0" presId="urn:microsoft.com/office/officeart/2005/8/layout/hChevron3"/>
    <dgm:cxn modelId="{87CFF3BE-DBA8-4CE4-B3FC-2C79744B5CEF}" type="presParOf" srcId="{C4C0D57F-2464-4B05-A3A5-F0DD09280B54}" destId="{B2C5BCA8-A428-41AA-8693-20F76AFF5D6E}" srcOrd="3" destOrd="0" presId="urn:microsoft.com/office/officeart/2005/8/layout/hChevron3"/>
    <dgm:cxn modelId="{6C95C924-01A1-4470-B0CC-173D65DCA907}" type="presParOf" srcId="{C4C0D57F-2464-4B05-A3A5-F0DD09280B54}" destId="{A8D569C1-243D-4139-A8DB-F33562ECFDE8}" srcOrd="4"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0070C0"/>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rgbClr val="E2CAB7"/>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0070C0"/>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rgbClr val="E2CAB7"/>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0070C0"/>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rgbClr val="E2CAB7"/>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0070C0"/>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rgbClr val="E2CAB7"/>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0070C0"/>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rgbClr val="E2CAB7"/>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0070C0"/>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chemeClr val="accent1"/>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a:solidFill>
          <a:srgbClr val="E2CAB7"/>
        </a:solidFill>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0070C0"/>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chemeClr val="accent1"/>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a:solidFill>
          <a:srgbClr val="E2CAB7"/>
        </a:solidFill>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0070C0"/>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chemeClr val="accent1"/>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a:solidFill>
          <a:srgbClr val="E2CAB7"/>
        </a:solidFill>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0070C0"/>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chemeClr val="accent1"/>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a:solidFill>
          <a:srgbClr val="E2CAB7"/>
        </a:solidFill>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0070C0"/>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chemeClr val="accent1"/>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a:solidFill>
          <a:srgbClr val="E2CAB7"/>
        </a:solidFill>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t> Timeline</a:t>
          </a:r>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t> Useful Resources for Applicants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99FBC513-9A53-4602-9E12-3151C11DDBDE}">
      <dgm:prSet phldrT="[Text]" phldr="0"/>
      <dgm:spPr/>
      <dgm:t>
        <a:bodyPr/>
        <a:lstStyle/>
        <a:p>
          <a:pPr rtl="0"/>
          <a:r>
            <a:rPr lang="en-US"/>
            <a:t> Application Portal eSInnis</a:t>
          </a:r>
        </a:p>
      </dgm:t>
    </dgm:pt>
    <dgm:pt modelId="{40A5CE3A-AC36-4763-BEB2-25102648E5F5}" type="parTrans" cxnId="{CD8D7814-21D0-428A-9517-522D13D34A90}">
      <dgm:prSet/>
      <dgm:spPr/>
      <dgm:t>
        <a:bodyPr/>
        <a:lstStyle/>
        <a:p>
          <a:endParaRPr lang="en-US"/>
        </a:p>
      </dgm:t>
    </dgm:pt>
    <dgm:pt modelId="{44140A00-D601-4957-B5B2-4AA29A606774}" type="sibTrans" cxnId="{CD8D7814-21D0-428A-9517-522D13D34A90}">
      <dgm:prSet/>
      <dgm:spPr/>
      <dgm:t>
        <a:bodyPr/>
        <a:lstStyle/>
        <a:p>
          <a:endParaRPr lang="en-US"/>
        </a:p>
      </dgm:t>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3">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3">
        <dgm:presLayoutVars>
          <dgm:bulletEnabled val="1"/>
        </dgm:presLayoutVars>
      </dgm:prSet>
      <dgm:spPr>
        <a:solidFill>
          <a:srgbClr val="E2CAB7"/>
        </a:solidFill>
      </dgm:spPr>
    </dgm:pt>
    <dgm:pt modelId="{B2C5BCA8-A428-41AA-8693-20F76AFF5D6E}" type="pres">
      <dgm:prSet presAssocID="{6DBE9456-A1EA-4D42-8EF1-24B63B8DDAF0}" presName="parSpace" presStyleCnt="0"/>
      <dgm:spPr/>
    </dgm:pt>
    <dgm:pt modelId="{A8D569C1-243D-4139-A8DB-F33562ECFDE8}" type="pres">
      <dgm:prSet presAssocID="{99FBC513-9A53-4602-9E12-3151C11DDBDE}" presName="parTxOnly" presStyleLbl="node1" presStyleIdx="2" presStyleCnt="3">
        <dgm:presLayoutVars>
          <dgm:bulletEnabled val="1"/>
        </dgm:presLayoutVars>
      </dgm:prSet>
      <dgm:spPr/>
    </dgm:pt>
  </dgm:ptLst>
  <dgm:cxnLst>
    <dgm:cxn modelId="{AB69060E-7BD7-48D2-A898-E52829D1F2B5}" type="presOf" srcId="{C0C484CB-F293-4400-8F6C-EEB18E3C1834}" destId="{3C429829-F403-4F17-9ED7-1375C3178403}" srcOrd="0" destOrd="0" presId="urn:microsoft.com/office/officeart/2005/8/layout/hChevron3"/>
    <dgm:cxn modelId="{CD8D7814-21D0-428A-9517-522D13D34A90}" srcId="{C6E4F16A-279A-49C4-86A8-36FEAC92382F}" destId="{99FBC513-9A53-4602-9E12-3151C11DDBDE}" srcOrd="2" destOrd="0" parTransId="{40A5CE3A-AC36-4763-BEB2-25102648E5F5}" sibTransId="{44140A00-D601-4957-B5B2-4AA29A606774}"/>
    <dgm:cxn modelId="{298F753A-32CA-4663-8C6B-AA19FE926756}" srcId="{C6E4F16A-279A-49C4-86A8-36FEAC92382F}" destId="{06617BC8-10D4-4D64-8C09-A13D0C25FD05}" srcOrd="0" destOrd="0" parTransId="{E3F7A436-42A8-4DAD-98ED-61D88B439087}" sibTransId="{E14DFC6D-E44F-4102-AA80-FD324F117282}"/>
    <dgm:cxn modelId="{1AA2E54A-A365-4431-B00E-130D527E5E95}" type="presOf" srcId="{C6E4F16A-279A-49C4-86A8-36FEAC92382F}" destId="{C4C0D57F-2464-4B05-A3A5-F0DD09280B54}" srcOrd="0" destOrd="0" presId="urn:microsoft.com/office/officeart/2005/8/layout/hChevron3"/>
    <dgm:cxn modelId="{0E715159-1C10-401A-9EC9-F64572BFF81F}" type="presOf" srcId="{99FBC513-9A53-4602-9E12-3151C11DDBDE}" destId="{A8D569C1-243D-4139-A8DB-F33562ECFDE8}" srcOrd="0" destOrd="0" presId="urn:microsoft.com/office/officeart/2005/8/layout/hChevron3"/>
    <dgm:cxn modelId="{6E3D7BB1-F561-4A50-B870-592B2B84ABB4}" type="presOf" srcId="{06617BC8-10D4-4D64-8C09-A13D0C25FD05}" destId="{7CB04512-C5F7-4A26-9F3A-27311B3825C2}"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17C758FC-B0C7-4D02-93AC-10DC549762D5}" type="presParOf" srcId="{C4C0D57F-2464-4B05-A3A5-F0DD09280B54}" destId="{7CB04512-C5F7-4A26-9F3A-27311B3825C2}" srcOrd="0" destOrd="0" presId="urn:microsoft.com/office/officeart/2005/8/layout/hChevron3"/>
    <dgm:cxn modelId="{61E58DCD-AB98-44CB-B766-6A4092D0771D}" type="presParOf" srcId="{C4C0D57F-2464-4B05-A3A5-F0DD09280B54}" destId="{E5AD8CAA-C457-497B-ABDB-02CFA091FEFC}" srcOrd="1" destOrd="0" presId="urn:microsoft.com/office/officeart/2005/8/layout/hChevron3"/>
    <dgm:cxn modelId="{056C88CF-FA0D-46D4-B4FB-CC79751468B0}" type="presParOf" srcId="{C4C0D57F-2464-4B05-A3A5-F0DD09280B54}" destId="{3C429829-F403-4F17-9ED7-1375C3178403}" srcOrd="2" destOrd="0" presId="urn:microsoft.com/office/officeart/2005/8/layout/hChevron3"/>
    <dgm:cxn modelId="{87CFF3BE-DBA8-4CE4-B3FC-2C79744B5CEF}" type="presParOf" srcId="{C4C0D57F-2464-4B05-A3A5-F0DD09280B54}" destId="{B2C5BCA8-A428-41AA-8693-20F76AFF5D6E}" srcOrd="3" destOrd="0" presId="urn:microsoft.com/office/officeart/2005/8/layout/hChevron3"/>
    <dgm:cxn modelId="{6C95C924-01A1-4470-B0CC-173D65DCA907}" type="presParOf" srcId="{C4C0D57F-2464-4B05-A3A5-F0DD09280B54}" destId="{A8D569C1-243D-4139-A8DB-F33562ECFDE8}"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0070C0"/>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chemeClr val="accent1"/>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a:solidFill>
          <a:srgbClr val="E2CAB7"/>
        </a:solidFill>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0070C0"/>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chemeClr val="accent1"/>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a:solidFill>
          <a:srgbClr val="E2CAB7"/>
        </a:solidFill>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0070C0"/>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chemeClr val="accent1"/>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a:solidFill>
          <a:srgbClr val="E2CAB7"/>
        </a:solidFill>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a:solidFill>
          <a:srgbClr val="E2CAB7"/>
        </a:solidFill>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6AFCB6E-3F73-453B-AE41-FCB92080A2C2}" type="presOf" srcId="{237E8D93-1CC2-4789-84C4-DEEB0331B967}" destId="{F7975EE9-D2CA-4D0B-9585-95ECCEFB6248}" srcOrd="0" destOrd="0" presId="urn:microsoft.com/office/officeart/2005/8/layout/hChevron3"/>
    <dgm:cxn modelId="{5646DD7E-CFF0-40A1-AB13-287C2984BBED}" type="presOf" srcId="{1B39CB2C-43A3-4E0B-9A0F-2CBD5ED5CB27}" destId="{C5304708-F7A7-4B67-9343-A55F45EF77A9}" srcOrd="0" destOrd="0" presId="urn:microsoft.com/office/officeart/2005/8/layout/hChevron3"/>
    <dgm:cxn modelId="{02182883-9EE4-4228-BD17-1032A44E4DF7}"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2F1FEFB6-366A-4026-A3D0-8BA8EB77BE64}" type="presOf" srcId="{C495F07B-4D34-4959-AE61-16EE414C814B}" destId="{4AF0CFCA-FA38-4262-9583-73B8144BBB09}"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FD01D0CC-2AA2-4B9F-A0F0-03E2D9185A1F}" type="presOf" srcId="{A725AC34-418D-49F0-9332-42B27E552B2B}" destId="{D9AC37A9-F325-4E54-99F1-443B435A9B37}" srcOrd="0" destOrd="0" presId="urn:microsoft.com/office/officeart/2005/8/layout/hChevron3"/>
    <dgm:cxn modelId="{5C6FC3D6-9466-4DA7-84E5-0D9F0DB8B1F8}" type="presOf" srcId="{C0C484CB-F293-4400-8F6C-EEB18E3C1834}" destId="{3C429829-F403-4F17-9ED7-1375C3178403}" srcOrd="0" destOrd="0" presId="urn:microsoft.com/office/officeart/2005/8/layout/hChevron3"/>
    <dgm:cxn modelId="{592EBAED-1492-4489-8892-4316963852A5}" type="presOf" srcId="{C6E4F16A-279A-49C4-86A8-36FEAC92382F}" destId="{C4C0D57F-2464-4B05-A3A5-F0DD09280B54}" srcOrd="0" destOrd="0" presId="urn:microsoft.com/office/officeart/2005/8/layout/hChevron3"/>
    <dgm:cxn modelId="{4BFC7BAE-C60F-44C4-A1E4-F966DBC944D8}" type="presParOf" srcId="{C4C0D57F-2464-4B05-A3A5-F0DD09280B54}" destId="{7CB04512-C5F7-4A26-9F3A-27311B3825C2}" srcOrd="0" destOrd="0" presId="urn:microsoft.com/office/officeart/2005/8/layout/hChevron3"/>
    <dgm:cxn modelId="{89600E3E-E5A5-4BA9-8D4D-617156A2B354}" type="presParOf" srcId="{C4C0D57F-2464-4B05-A3A5-F0DD09280B54}" destId="{E5AD8CAA-C457-497B-ABDB-02CFA091FEFC}" srcOrd="1" destOrd="0" presId="urn:microsoft.com/office/officeart/2005/8/layout/hChevron3"/>
    <dgm:cxn modelId="{8D7A4BF8-567A-4155-8F77-65B3C4A8EFD5}" type="presParOf" srcId="{C4C0D57F-2464-4B05-A3A5-F0DD09280B54}" destId="{3C429829-F403-4F17-9ED7-1375C3178403}" srcOrd="2" destOrd="0" presId="urn:microsoft.com/office/officeart/2005/8/layout/hChevron3"/>
    <dgm:cxn modelId="{3D0BFC95-8400-4F79-BF46-BC0B21020B8A}" type="presParOf" srcId="{C4C0D57F-2464-4B05-A3A5-F0DD09280B54}" destId="{B2C5BCA8-A428-41AA-8693-20F76AFF5D6E}" srcOrd="3" destOrd="0" presId="urn:microsoft.com/office/officeart/2005/8/layout/hChevron3"/>
    <dgm:cxn modelId="{2CF3F3E9-8E8B-45DA-8403-1E2C3A78ACA1}" type="presParOf" srcId="{C4C0D57F-2464-4B05-A3A5-F0DD09280B54}" destId="{C5304708-F7A7-4B67-9343-A55F45EF77A9}" srcOrd="4" destOrd="0" presId="urn:microsoft.com/office/officeart/2005/8/layout/hChevron3"/>
    <dgm:cxn modelId="{29940264-AB0A-4081-94C6-377135BEC455}" type="presParOf" srcId="{C4C0D57F-2464-4B05-A3A5-F0DD09280B54}" destId="{9166D0ED-7D91-411F-A49C-A3408D95017D}" srcOrd="5" destOrd="0" presId="urn:microsoft.com/office/officeart/2005/8/layout/hChevron3"/>
    <dgm:cxn modelId="{7EA1F63D-A627-412A-BC01-EEDE9A1702CB}" type="presParOf" srcId="{C4C0D57F-2464-4B05-A3A5-F0DD09280B54}" destId="{F7975EE9-D2CA-4D0B-9585-95ECCEFB6248}" srcOrd="6" destOrd="0" presId="urn:microsoft.com/office/officeart/2005/8/layout/hChevron3"/>
    <dgm:cxn modelId="{51C418D0-A072-4581-8A74-FA786862FAFF}" type="presParOf" srcId="{C4C0D57F-2464-4B05-A3A5-F0DD09280B54}" destId="{A359F96F-24B4-4DB4-849E-B1D5A1C8CBCD}" srcOrd="7" destOrd="0" presId="urn:microsoft.com/office/officeart/2005/8/layout/hChevron3"/>
    <dgm:cxn modelId="{0C75AC13-1617-4938-9152-55092A15309F}" type="presParOf" srcId="{C4C0D57F-2464-4B05-A3A5-F0DD09280B54}" destId="{4AF0CFCA-FA38-4262-9583-73B8144BBB09}" srcOrd="8" destOrd="0" presId="urn:microsoft.com/office/officeart/2005/8/layout/hChevron3"/>
    <dgm:cxn modelId="{03FDD047-38DA-440C-BCF1-07CE395B4D25}" type="presParOf" srcId="{C4C0D57F-2464-4B05-A3A5-F0DD09280B54}" destId="{4A9AB59A-7E2F-4245-B772-5D4EAAFF7C95}" srcOrd="9" destOrd="0" presId="urn:microsoft.com/office/officeart/2005/8/layout/hChevron3"/>
    <dgm:cxn modelId="{239C7081-9867-4E9E-8454-55055098BF7D}"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a:solidFill>
          <a:srgbClr val="E2CAB7"/>
        </a:solidFill>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6AFCB6E-3F73-453B-AE41-FCB92080A2C2}" type="presOf" srcId="{237E8D93-1CC2-4789-84C4-DEEB0331B967}" destId="{F7975EE9-D2CA-4D0B-9585-95ECCEFB6248}" srcOrd="0" destOrd="0" presId="urn:microsoft.com/office/officeart/2005/8/layout/hChevron3"/>
    <dgm:cxn modelId="{5646DD7E-CFF0-40A1-AB13-287C2984BBED}" type="presOf" srcId="{1B39CB2C-43A3-4E0B-9A0F-2CBD5ED5CB27}" destId="{C5304708-F7A7-4B67-9343-A55F45EF77A9}" srcOrd="0" destOrd="0" presId="urn:microsoft.com/office/officeart/2005/8/layout/hChevron3"/>
    <dgm:cxn modelId="{02182883-9EE4-4228-BD17-1032A44E4DF7}"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2F1FEFB6-366A-4026-A3D0-8BA8EB77BE64}" type="presOf" srcId="{C495F07B-4D34-4959-AE61-16EE414C814B}" destId="{4AF0CFCA-FA38-4262-9583-73B8144BBB09}"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FD01D0CC-2AA2-4B9F-A0F0-03E2D9185A1F}" type="presOf" srcId="{A725AC34-418D-49F0-9332-42B27E552B2B}" destId="{D9AC37A9-F325-4E54-99F1-443B435A9B37}" srcOrd="0" destOrd="0" presId="urn:microsoft.com/office/officeart/2005/8/layout/hChevron3"/>
    <dgm:cxn modelId="{5C6FC3D6-9466-4DA7-84E5-0D9F0DB8B1F8}" type="presOf" srcId="{C0C484CB-F293-4400-8F6C-EEB18E3C1834}" destId="{3C429829-F403-4F17-9ED7-1375C3178403}" srcOrd="0" destOrd="0" presId="urn:microsoft.com/office/officeart/2005/8/layout/hChevron3"/>
    <dgm:cxn modelId="{592EBAED-1492-4489-8892-4316963852A5}" type="presOf" srcId="{C6E4F16A-279A-49C4-86A8-36FEAC92382F}" destId="{C4C0D57F-2464-4B05-A3A5-F0DD09280B54}" srcOrd="0" destOrd="0" presId="urn:microsoft.com/office/officeart/2005/8/layout/hChevron3"/>
    <dgm:cxn modelId="{4BFC7BAE-C60F-44C4-A1E4-F966DBC944D8}" type="presParOf" srcId="{C4C0D57F-2464-4B05-A3A5-F0DD09280B54}" destId="{7CB04512-C5F7-4A26-9F3A-27311B3825C2}" srcOrd="0" destOrd="0" presId="urn:microsoft.com/office/officeart/2005/8/layout/hChevron3"/>
    <dgm:cxn modelId="{89600E3E-E5A5-4BA9-8D4D-617156A2B354}" type="presParOf" srcId="{C4C0D57F-2464-4B05-A3A5-F0DD09280B54}" destId="{E5AD8CAA-C457-497B-ABDB-02CFA091FEFC}" srcOrd="1" destOrd="0" presId="urn:microsoft.com/office/officeart/2005/8/layout/hChevron3"/>
    <dgm:cxn modelId="{8D7A4BF8-567A-4155-8F77-65B3C4A8EFD5}" type="presParOf" srcId="{C4C0D57F-2464-4B05-A3A5-F0DD09280B54}" destId="{3C429829-F403-4F17-9ED7-1375C3178403}" srcOrd="2" destOrd="0" presId="urn:microsoft.com/office/officeart/2005/8/layout/hChevron3"/>
    <dgm:cxn modelId="{3D0BFC95-8400-4F79-BF46-BC0B21020B8A}" type="presParOf" srcId="{C4C0D57F-2464-4B05-A3A5-F0DD09280B54}" destId="{B2C5BCA8-A428-41AA-8693-20F76AFF5D6E}" srcOrd="3" destOrd="0" presId="urn:microsoft.com/office/officeart/2005/8/layout/hChevron3"/>
    <dgm:cxn modelId="{2CF3F3E9-8E8B-45DA-8403-1E2C3A78ACA1}" type="presParOf" srcId="{C4C0D57F-2464-4B05-A3A5-F0DD09280B54}" destId="{C5304708-F7A7-4B67-9343-A55F45EF77A9}" srcOrd="4" destOrd="0" presId="urn:microsoft.com/office/officeart/2005/8/layout/hChevron3"/>
    <dgm:cxn modelId="{29940264-AB0A-4081-94C6-377135BEC455}" type="presParOf" srcId="{C4C0D57F-2464-4B05-A3A5-F0DD09280B54}" destId="{9166D0ED-7D91-411F-A49C-A3408D95017D}" srcOrd="5" destOrd="0" presId="urn:microsoft.com/office/officeart/2005/8/layout/hChevron3"/>
    <dgm:cxn modelId="{7EA1F63D-A627-412A-BC01-EEDE9A1702CB}" type="presParOf" srcId="{C4C0D57F-2464-4B05-A3A5-F0DD09280B54}" destId="{F7975EE9-D2CA-4D0B-9585-95ECCEFB6248}" srcOrd="6" destOrd="0" presId="urn:microsoft.com/office/officeart/2005/8/layout/hChevron3"/>
    <dgm:cxn modelId="{51C418D0-A072-4581-8A74-FA786862FAFF}" type="presParOf" srcId="{C4C0D57F-2464-4B05-A3A5-F0DD09280B54}" destId="{A359F96F-24B4-4DB4-849E-B1D5A1C8CBCD}" srcOrd="7" destOrd="0" presId="urn:microsoft.com/office/officeart/2005/8/layout/hChevron3"/>
    <dgm:cxn modelId="{0C75AC13-1617-4938-9152-55092A15309F}" type="presParOf" srcId="{C4C0D57F-2464-4B05-A3A5-F0DD09280B54}" destId="{4AF0CFCA-FA38-4262-9583-73B8144BBB09}" srcOrd="8" destOrd="0" presId="urn:microsoft.com/office/officeart/2005/8/layout/hChevron3"/>
    <dgm:cxn modelId="{03FDD047-38DA-440C-BCF1-07CE395B4D25}" type="presParOf" srcId="{C4C0D57F-2464-4B05-A3A5-F0DD09280B54}" destId="{4A9AB59A-7E2F-4245-B772-5D4EAAFF7C95}" srcOrd="9" destOrd="0" presId="urn:microsoft.com/office/officeart/2005/8/layout/hChevron3"/>
    <dgm:cxn modelId="{239C7081-9867-4E9E-8454-55055098BF7D}"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a:solidFill>
          <a:srgbClr val="E2CAB7"/>
        </a:solidFill>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78305B70-25D7-4DFE-B794-0CD7B760E956}">
      <dgm:prSet phldr="0"/>
      <dgm:spPr/>
      <dgm:t>
        <a:bodyPr/>
        <a:lstStyle/>
        <a:p>
          <a:r>
            <a:rPr lang="en-US">
              <a:latin typeface="Calibri Light" panose="020F0302020204030204"/>
            </a:rPr>
            <a:t>Employment Providers</a:t>
          </a:r>
          <a:endParaRPr lang="en-US"/>
        </a:p>
      </dgm:t>
    </dgm:pt>
    <dgm:pt modelId="{1A68AB8C-5053-4DE4-A902-E99F42DFE5F9}" type="parTrans" cxnId="{ACC4E885-46A7-499B-A431-42C984EBB10E}">
      <dgm:prSet/>
      <dgm:spPr/>
    </dgm:pt>
    <dgm:pt modelId="{08348DDB-324A-49BD-91A2-C1F4C45E01B9}" type="sibTrans" cxnId="{ACC4E885-46A7-499B-A431-42C984EBB1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A8BB05EF-EB83-4DD1-B01D-EAAB88F657D6}" type="pres">
      <dgm:prSet presAssocID="{78305B70-25D7-4DFE-B794-0CD7B760E956}" presName="parTxOnly" presStyleLbl="node1" presStyleIdx="2" presStyleCnt="6">
        <dgm:presLayoutVars>
          <dgm:bulletEnabled val="1"/>
        </dgm:presLayoutVars>
      </dgm:prSet>
      <dgm:spPr/>
    </dgm:pt>
    <dgm:pt modelId="{F8704ECE-EFB7-4F89-9ADD-15BC971D0A71}" type="pres">
      <dgm:prSet presAssocID="{08348DDB-324A-49BD-91A2-C1F4C45E01B9}"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a:solidFill>
          <a:srgbClr val="E2CAB7"/>
        </a:solidFill>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298F753A-32CA-4663-8C6B-AA19FE926756}" srcId="{C6E4F16A-279A-49C4-86A8-36FEAC92382F}" destId="{06617BC8-10D4-4D64-8C09-A13D0C25FD05}" srcOrd="0" destOrd="0" parTransId="{E3F7A436-42A8-4DAD-98ED-61D88B439087}" sibTransId="{E14DFC6D-E44F-4102-AA80-FD324F117282}"/>
    <dgm:cxn modelId="{46AFCB6E-3F73-453B-AE41-FCB92080A2C2}" type="presOf" srcId="{237E8D93-1CC2-4789-84C4-DEEB0331B967}" destId="{F7975EE9-D2CA-4D0B-9585-95ECCEFB6248}" srcOrd="0" destOrd="0" presId="urn:microsoft.com/office/officeart/2005/8/layout/hChevron3"/>
    <dgm:cxn modelId="{582E1C52-8A26-4381-A427-EB578CCEB549}" type="presOf" srcId="{78305B70-25D7-4DFE-B794-0CD7B760E956}" destId="{A8BB05EF-EB83-4DD1-B01D-EAAB88F657D6}" srcOrd="0" destOrd="0" presId="urn:microsoft.com/office/officeart/2005/8/layout/hChevron3"/>
    <dgm:cxn modelId="{02182883-9EE4-4228-BD17-1032A44E4DF7}" type="presOf" srcId="{06617BC8-10D4-4D64-8C09-A13D0C25FD05}" destId="{7CB04512-C5F7-4A26-9F3A-27311B3825C2}" srcOrd="0" destOrd="0" presId="urn:microsoft.com/office/officeart/2005/8/layout/hChevron3"/>
    <dgm:cxn modelId="{ACC4E885-46A7-499B-A431-42C984EBB10E}" srcId="{C6E4F16A-279A-49C4-86A8-36FEAC92382F}" destId="{78305B70-25D7-4DFE-B794-0CD7B760E956}" srcOrd="2" destOrd="0" parTransId="{1A68AB8C-5053-4DE4-A902-E99F42DFE5F9}" sibTransId="{08348DDB-324A-49BD-91A2-C1F4C45E01B9}"/>
    <dgm:cxn modelId="{DC0EA9B0-228D-4C71-9832-FEDACEDE6E0E}" srcId="{C6E4F16A-279A-49C4-86A8-36FEAC92382F}" destId="{A725AC34-418D-49F0-9332-42B27E552B2B}" srcOrd="5" destOrd="0" parTransId="{E359BEA0-8623-4C5B-8B40-F5E47272824A}" sibTransId="{354181D8-A93D-41F4-9093-97F2D3DA076E}"/>
    <dgm:cxn modelId="{2F1FEFB6-366A-4026-A3D0-8BA8EB77BE64}" type="presOf" srcId="{C495F07B-4D34-4959-AE61-16EE414C814B}" destId="{4AF0CFCA-FA38-4262-9583-73B8144BBB09}"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FD01D0CC-2AA2-4B9F-A0F0-03E2D9185A1F}" type="presOf" srcId="{A725AC34-418D-49F0-9332-42B27E552B2B}" destId="{D9AC37A9-F325-4E54-99F1-443B435A9B37}" srcOrd="0" destOrd="0" presId="urn:microsoft.com/office/officeart/2005/8/layout/hChevron3"/>
    <dgm:cxn modelId="{5C6FC3D6-9466-4DA7-84E5-0D9F0DB8B1F8}" type="presOf" srcId="{C0C484CB-F293-4400-8F6C-EEB18E3C1834}" destId="{3C429829-F403-4F17-9ED7-1375C3178403}" srcOrd="0" destOrd="0" presId="urn:microsoft.com/office/officeart/2005/8/layout/hChevron3"/>
    <dgm:cxn modelId="{592EBAED-1492-4489-8892-4316963852A5}" type="presOf" srcId="{C6E4F16A-279A-49C4-86A8-36FEAC92382F}" destId="{C4C0D57F-2464-4B05-A3A5-F0DD09280B54}" srcOrd="0" destOrd="0" presId="urn:microsoft.com/office/officeart/2005/8/layout/hChevron3"/>
    <dgm:cxn modelId="{4BFC7BAE-C60F-44C4-A1E4-F966DBC944D8}" type="presParOf" srcId="{C4C0D57F-2464-4B05-A3A5-F0DD09280B54}" destId="{7CB04512-C5F7-4A26-9F3A-27311B3825C2}" srcOrd="0" destOrd="0" presId="urn:microsoft.com/office/officeart/2005/8/layout/hChevron3"/>
    <dgm:cxn modelId="{89600E3E-E5A5-4BA9-8D4D-617156A2B354}" type="presParOf" srcId="{C4C0D57F-2464-4B05-A3A5-F0DD09280B54}" destId="{E5AD8CAA-C457-497B-ABDB-02CFA091FEFC}" srcOrd="1" destOrd="0" presId="urn:microsoft.com/office/officeart/2005/8/layout/hChevron3"/>
    <dgm:cxn modelId="{8D7A4BF8-567A-4155-8F77-65B3C4A8EFD5}" type="presParOf" srcId="{C4C0D57F-2464-4B05-A3A5-F0DD09280B54}" destId="{3C429829-F403-4F17-9ED7-1375C3178403}" srcOrd="2" destOrd="0" presId="urn:microsoft.com/office/officeart/2005/8/layout/hChevron3"/>
    <dgm:cxn modelId="{3D0BFC95-8400-4F79-BF46-BC0B21020B8A}" type="presParOf" srcId="{C4C0D57F-2464-4B05-A3A5-F0DD09280B54}" destId="{B2C5BCA8-A428-41AA-8693-20F76AFF5D6E}" srcOrd="3" destOrd="0" presId="urn:microsoft.com/office/officeart/2005/8/layout/hChevron3"/>
    <dgm:cxn modelId="{6501C27F-BD04-4D6B-B6C2-B443B8DC643E}" type="presParOf" srcId="{C4C0D57F-2464-4B05-A3A5-F0DD09280B54}" destId="{A8BB05EF-EB83-4DD1-B01D-EAAB88F657D6}" srcOrd="4" destOrd="0" presId="urn:microsoft.com/office/officeart/2005/8/layout/hChevron3"/>
    <dgm:cxn modelId="{1B5B89E0-E6DF-40BE-AE85-1CE77A0C8375}" type="presParOf" srcId="{C4C0D57F-2464-4B05-A3A5-F0DD09280B54}" destId="{F8704ECE-EFB7-4F89-9ADD-15BC971D0A71}" srcOrd="5" destOrd="0" presId="urn:microsoft.com/office/officeart/2005/8/layout/hChevron3"/>
    <dgm:cxn modelId="{7EA1F63D-A627-412A-BC01-EEDE9A1702CB}" type="presParOf" srcId="{C4C0D57F-2464-4B05-A3A5-F0DD09280B54}" destId="{F7975EE9-D2CA-4D0B-9585-95ECCEFB6248}" srcOrd="6" destOrd="0" presId="urn:microsoft.com/office/officeart/2005/8/layout/hChevron3"/>
    <dgm:cxn modelId="{51C418D0-A072-4581-8A74-FA786862FAFF}" type="presParOf" srcId="{C4C0D57F-2464-4B05-A3A5-F0DD09280B54}" destId="{A359F96F-24B4-4DB4-849E-B1D5A1C8CBCD}" srcOrd="7" destOrd="0" presId="urn:microsoft.com/office/officeart/2005/8/layout/hChevron3"/>
    <dgm:cxn modelId="{0C75AC13-1617-4938-9152-55092A15309F}" type="presParOf" srcId="{C4C0D57F-2464-4B05-A3A5-F0DD09280B54}" destId="{4AF0CFCA-FA38-4262-9583-73B8144BBB09}" srcOrd="8" destOrd="0" presId="urn:microsoft.com/office/officeart/2005/8/layout/hChevron3"/>
    <dgm:cxn modelId="{03FDD047-38DA-440C-BCF1-07CE395B4D25}" type="presParOf" srcId="{C4C0D57F-2464-4B05-A3A5-F0DD09280B54}" destId="{4A9AB59A-7E2F-4245-B772-5D4EAAFF7C95}" srcOrd="9" destOrd="0" presId="urn:microsoft.com/office/officeart/2005/8/layout/hChevron3"/>
    <dgm:cxn modelId="{239C7081-9867-4E9E-8454-55055098BF7D}"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a:solidFill>
          <a:srgbClr val="E2CAB7"/>
        </a:solidFill>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78305B70-25D7-4DFE-B794-0CD7B760E956}">
      <dgm:prSet phldr="0"/>
      <dgm:spPr/>
      <dgm:t>
        <a:bodyPr/>
        <a:lstStyle/>
        <a:p>
          <a:r>
            <a:rPr lang="en-US">
              <a:latin typeface="Calibri Light" panose="020F0302020204030204"/>
            </a:rPr>
            <a:t>Employment Providers</a:t>
          </a:r>
          <a:endParaRPr lang="en-US"/>
        </a:p>
      </dgm:t>
    </dgm:pt>
    <dgm:pt modelId="{1A68AB8C-5053-4DE4-A902-E99F42DFE5F9}" type="parTrans" cxnId="{EADB1C47-CE84-47E8-9914-600A597BC152}">
      <dgm:prSet/>
      <dgm:spPr/>
    </dgm:pt>
    <dgm:pt modelId="{08348DDB-324A-49BD-91A2-C1F4C45E01B9}" type="sibTrans" cxnId="{EADB1C47-CE84-47E8-9914-600A597BC152}">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A8BB05EF-EB83-4DD1-B01D-EAAB88F657D6}" type="pres">
      <dgm:prSet presAssocID="{78305B70-25D7-4DFE-B794-0CD7B760E956}" presName="parTxOnly" presStyleLbl="node1" presStyleIdx="2" presStyleCnt="6">
        <dgm:presLayoutVars>
          <dgm:bulletEnabled val="1"/>
        </dgm:presLayoutVars>
      </dgm:prSet>
      <dgm:spPr/>
    </dgm:pt>
    <dgm:pt modelId="{F8704ECE-EFB7-4F89-9ADD-15BC971D0A71}" type="pres">
      <dgm:prSet presAssocID="{08348DDB-324A-49BD-91A2-C1F4C45E01B9}"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F9BF142B-C465-49C5-83B1-729344ED3C1D}" type="presOf" srcId="{78305B70-25D7-4DFE-B794-0CD7B760E956}" destId="{A8BB05EF-EB83-4DD1-B01D-EAAB88F657D6}" srcOrd="0" destOrd="0" presId="urn:microsoft.com/office/officeart/2005/8/layout/hChevron3"/>
    <dgm:cxn modelId="{D54D802C-DDDC-4D20-8404-E0169B414F50}" type="presOf" srcId="{06617BC8-10D4-4D64-8C09-A13D0C25FD05}" destId="{7CB04512-C5F7-4A26-9F3A-27311B3825C2}" srcOrd="0" destOrd="0" presId="urn:microsoft.com/office/officeart/2005/8/layout/hChevron3"/>
    <dgm:cxn modelId="{298F753A-32CA-4663-8C6B-AA19FE926756}" srcId="{C6E4F16A-279A-49C4-86A8-36FEAC92382F}" destId="{06617BC8-10D4-4D64-8C09-A13D0C25FD05}" srcOrd="0" destOrd="0" parTransId="{E3F7A436-42A8-4DAD-98ED-61D88B439087}" sibTransId="{E14DFC6D-E44F-4102-AA80-FD324F117282}"/>
    <dgm:cxn modelId="{A1C2B863-F03B-4FC9-B07B-C8FB350195BA}" type="presOf" srcId="{A725AC34-418D-49F0-9332-42B27E552B2B}" destId="{D9AC37A9-F325-4E54-99F1-443B435A9B37}" srcOrd="0" destOrd="0" presId="urn:microsoft.com/office/officeart/2005/8/layout/hChevron3"/>
    <dgm:cxn modelId="{EADB1C47-CE84-47E8-9914-600A597BC152}" srcId="{C6E4F16A-279A-49C4-86A8-36FEAC92382F}" destId="{78305B70-25D7-4DFE-B794-0CD7B760E956}" srcOrd="2" destOrd="0" parTransId="{1A68AB8C-5053-4DE4-A902-E99F42DFE5F9}" sibTransId="{08348DDB-324A-49BD-91A2-C1F4C45E01B9}"/>
    <dgm:cxn modelId="{DC0EA9B0-228D-4C71-9832-FEDACEDE6E0E}" srcId="{C6E4F16A-279A-49C4-86A8-36FEAC92382F}" destId="{A725AC34-418D-49F0-9332-42B27E552B2B}" srcOrd="5" destOrd="0" parTransId="{E359BEA0-8623-4C5B-8B40-F5E47272824A}" sibTransId="{354181D8-A93D-41F4-9093-97F2D3DA076E}"/>
    <dgm:cxn modelId="{B0A47DB6-AB46-4FF8-837D-2265B236D08A}" type="presOf" srcId="{C0C484CB-F293-4400-8F6C-EEB18E3C1834}" destId="{3C429829-F403-4F17-9ED7-1375C3178403}"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592EBAED-1492-4489-8892-4316963852A5}" type="presOf" srcId="{C6E4F16A-279A-49C4-86A8-36FEAC92382F}" destId="{C4C0D57F-2464-4B05-A3A5-F0DD09280B54}" srcOrd="0" destOrd="0" presId="urn:microsoft.com/office/officeart/2005/8/layout/hChevron3"/>
    <dgm:cxn modelId="{783AFDF3-9C99-4831-947D-15981CD4A96E}" type="presOf" srcId="{237E8D93-1CC2-4789-84C4-DEEB0331B967}" destId="{F7975EE9-D2CA-4D0B-9585-95ECCEFB6248}" srcOrd="0" destOrd="0" presId="urn:microsoft.com/office/officeart/2005/8/layout/hChevron3"/>
    <dgm:cxn modelId="{E11DAAFA-E6B2-4346-924D-7010FB6FD709}" type="presOf" srcId="{C495F07B-4D34-4959-AE61-16EE414C814B}" destId="{4AF0CFCA-FA38-4262-9583-73B8144BBB09}" srcOrd="0" destOrd="0" presId="urn:microsoft.com/office/officeart/2005/8/layout/hChevron3"/>
    <dgm:cxn modelId="{A3AAFE83-98E8-4FF8-B3FC-9C48C19DA9F6}" type="presParOf" srcId="{C4C0D57F-2464-4B05-A3A5-F0DD09280B54}" destId="{7CB04512-C5F7-4A26-9F3A-27311B3825C2}" srcOrd="0" destOrd="0" presId="urn:microsoft.com/office/officeart/2005/8/layout/hChevron3"/>
    <dgm:cxn modelId="{1A437B46-7515-4491-B17F-622DF84D3266}" type="presParOf" srcId="{C4C0D57F-2464-4B05-A3A5-F0DD09280B54}" destId="{E5AD8CAA-C457-497B-ABDB-02CFA091FEFC}" srcOrd="1" destOrd="0" presId="urn:microsoft.com/office/officeart/2005/8/layout/hChevron3"/>
    <dgm:cxn modelId="{CD330571-DD0D-47E7-BCB5-12EC203D6AC2}" type="presParOf" srcId="{C4C0D57F-2464-4B05-A3A5-F0DD09280B54}" destId="{3C429829-F403-4F17-9ED7-1375C3178403}" srcOrd="2" destOrd="0" presId="urn:microsoft.com/office/officeart/2005/8/layout/hChevron3"/>
    <dgm:cxn modelId="{58FF8C88-247E-44F5-8ADF-DFC0E31C0EEF}" type="presParOf" srcId="{C4C0D57F-2464-4B05-A3A5-F0DD09280B54}" destId="{B2C5BCA8-A428-41AA-8693-20F76AFF5D6E}" srcOrd="3" destOrd="0" presId="urn:microsoft.com/office/officeart/2005/8/layout/hChevron3"/>
    <dgm:cxn modelId="{BFA60868-EF18-46F7-B474-DC3E4E0BCD83}" type="presParOf" srcId="{C4C0D57F-2464-4B05-A3A5-F0DD09280B54}" destId="{A8BB05EF-EB83-4DD1-B01D-EAAB88F657D6}" srcOrd="4" destOrd="0" presId="urn:microsoft.com/office/officeart/2005/8/layout/hChevron3"/>
    <dgm:cxn modelId="{3D78ACBA-A100-45A0-B49B-F4D1C3ABCBDF}" type="presParOf" srcId="{C4C0D57F-2464-4B05-A3A5-F0DD09280B54}" destId="{F8704ECE-EFB7-4F89-9ADD-15BC971D0A71}" srcOrd="5" destOrd="0" presId="urn:microsoft.com/office/officeart/2005/8/layout/hChevron3"/>
    <dgm:cxn modelId="{9B37CE68-C7CC-4F79-8BA3-D072026921F4}" type="presParOf" srcId="{C4C0D57F-2464-4B05-A3A5-F0DD09280B54}" destId="{F7975EE9-D2CA-4D0B-9585-95ECCEFB6248}" srcOrd="6" destOrd="0" presId="urn:microsoft.com/office/officeart/2005/8/layout/hChevron3"/>
    <dgm:cxn modelId="{2A8E34E3-02C8-4CD3-A6B6-7FB0EE8FBCA8}" type="presParOf" srcId="{C4C0D57F-2464-4B05-A3A5-F0DD09280B54}" destId="{A359F96F-24B4-4DB4-849E-B1D5A1C8CBCD}" srcOrd="7" destOrd="0" presId="urn:microsoft.com/office/officeart/2005/8/layout/hChevron3"/>
    <dgm:cxn modelId="{47451922-62C6-467B-8904-FD29417EDD7E}" type="presParOf" srcId="{C4C0D57F-2464-4B05-A3A5-F0DD09280B54}" destId="{4AF0CFCA-FA38-4262-9583-73B8144BBB09}" srcOrd="8" destOrd="0" presId="urn:microsoft.com/office/officeart/2005/8/layout/hChevron3"/>
    <dgm:cxn modelId="{36AB6B9F-6B61-4F23-BF64-375172626FE2}" type="presParOf" srcId="{C4C0D57F-2464-4B05-A3A5-F0DD09280B54}" destId="{4A9AB59A-7E2F-4245-B772-5D4EAAFF7C95}" srcOrd="9" destOrd="0" presId="urn:microsoft.com/office/officeart/2005/8/layout/hChevron3"/>
    <dgm:cxn modelId="{B2D3ABE3-AC23-46CF-9F42-E38F6EDF170E}"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a:solidFill>
          <a:srgbClr val="E2CAB7"/>
        </a:solidFill>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4094D5EF-9943-43F6-86EF-9905CB117BE6}">
      <dgm:prSet phldr="0"/>
      <dgm:spPr/>
      <dgm:t>
        <a:bodyPr/>
        <a:lstStyle/>
        <a:p>
          <a:r>
            <a:rPr lang="en-US">
              <a:latin typeface="Calibri Light" panose="020F0302020204030204"/>
            </a:rPr>
            <a:t>Employment Providers</a:t>
          </a:r>
          <a:endParaRPr lang="en-US"/>
        </a:p>
      </dgm:t>
    </dgm:pt>
    <dgm:pt modelId="{7824DC20-CCBE-4505-ACCA-43BA9BC43BD8}" type="parTrans" cxnId="{CDE62080-501A-4026-8DA6-6BF3F7EA2B4B}">
      <dgm:prSet/>
      <dgm:spPr/>
    </dgm:pt>
    <dgm:pt modelId="{60B2898F-23D0-4C8E-AFBB-C6759597B609}" type="sibTrans" cxnId="{CDE62080-501A-4026-8DA6-6BF3F7EA2B4B}">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EF2A182A-AAE7-4F23-8FEA-92F9335E5EBE}" type="pres">
      <dgm:prSet presAssocID="{4094D5EF-9943-43F6-86EF-9905CB117BE6}" presName="parTxOnly" presStyleLbl="node1" presStyleIdx="2" presStyleCnt="6">
        <dgm:presLayoutVars>
          <dgm:bulletEnabled val="1"/>
        </dgm:presLayoutVars>
      </dgm:prSet>
      <dgm:spPr/>
    </dgm:pt>
    <dgm:pt modelId="{51A7D9FC-639F-4CEB-9236-9D60C625DE64}" type="pres">
      <dgm:prSet presAssocID="{60B2898F-23D0-4C8E-AFBB-C6759597B609}"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a:solidFill>
          <a:srgbClr val="E2CAB7"/>
        </a:solidFill>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298F753A-32CA-4663-8C6B-AA19FE926756}" srcId="{C6E4F16A-279A-49C4-86A8-36FEAC92382F}" destId="{06617BC8-10D4-4D64-8C09-A13D0C25FD05}" srcOrd="0" destOrd="0" parTransId="{E3F7A436-42A8-4DAD-98ED-61D88B439087}" sibTransId="{E14DFC6D-E44F-4102-AA80-FD324F117282}"/>
    <dgm:cxn modelId="{46AFCB6E-3F73-453B-AE41-FCB92080A2C2}" type="presOf" srcId="{237E8D93-1CC2-4789-84C4-DEEB0331B967}" destId="{F7975EE9-D2CA-4D0B-9585-95ECCEFB6248}" srcOrd="0" destOrd="0" presId="urn:microsoft.com/office/officeart/2005/8/layout/hChevron3"/>
    <dgm:cxn modelId="{CDE62080-501A-4026-8DA6-6BF3F7EA2B4B}" srcId="{C6E4F16A-279A-49C4-86A8-36FEAC92382F}" destId="{4094D5EF-9943-43F6-86EF-9905CB117BE6}" srcOrd="2" destOrd="0" parTransId="{7824DC20-CCBE-4505-ACCA-43BA9BC43BD8}" sibTransId="{60B2898F-23D0-4C8E-AFBB-C6759597B609}"/>
    <dgm:cxn modelId="{02182883-9EE4-4228-BD17-1032A44E4DF7}"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2F1FEFB6-366A-4026-A3D0-8BA8EB77BE64}" type="presOf" srcId="{C495F07B-4D34-4959-AE61-16EE414C814B}" destId="{4AF0CFCA-FA38-4262-9583-73B8144BBB09}"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FD01D0CC-2AA2-4B9F-A0F0-03E2D9185A1F}" type="presOf" srcId="{A725AC34-418D-49F0-9332-42B27E552B2B}" destId="{D9AC37A9-F325-4E54-99F1-443B435A9B37}" srcOrd="0" destOrd="0" presId="urn:microsoft.com/office/officeart/2005/8/layout/hChevron3"/>
    <dgm:cxn modelId="{5C6FC3D6-9466-4DA7-84E5-0D9F0DB8B1F8}" type="presOf" srcId="{C0C484CB-F293-4400-8F6C-EEB18E3C1834}" destId="{3C429829-F403-4F17-9ED7-1375C3178403}" srcOrd="0" destOrd="0" presId="urn:microsoft.com/office/officeart/2005/8/layout/hChevron3"/>
    <dgm:cxn modelId="{592EBAED-1492-4489-8892-4316963852A5}" type="presOf" srcId="{C6E4F16A-279A-49C4-86A8-36FEAC92382F}" destId="{C4C0D57F-2464-4B05-A3A5-F0DD09280B54}" srcOrd="0" destOrd="0" presId="urn:microsoft.com/office/officeart/2005/8/layout/hChevron3"/>
    <dgm:cxn modelId="{212FFDF0-FEF9-41BE-814E-18910F153EAC}" type="presOf" srcId="{4094D5EF-9943-43F6-86EF-9905CB117BE6}" destId="{EF2A182A-AAE7-4F23-8FEA-92F9335E5EBE}" srcOrd="0" destOrd="0" presId="urn:microsoft.com/office/officeart/2005/8/layout/hChevron3"/>
    <dgm:cxn modelId="{4BFC7BAE-C60F-44C4-A1E4-F966DBC944D8}" type="presParOf" srcId="{C4C0D57F-2464-4B05-A3A5-F0DD09280B54}" destId="{7CB04512-C5F7-4A26-9F3A-27311B3825C2}" srcOrd="0" destOrd="0" presId="urn:microsoft.com/office/officeart/2005/8/layout/hChevron3"/>
    <dgm:cxn modelId="{89600E3E-E5A5-4BA9-8D4D-617156A2B354}" type="presParOf" srcId="{C4C0D57F-2464-4B05-A3A5-F0DD09280B54}" destId="{E5AD8CAA-C457-497B-ABDB-02CFA091FEFC}" srcOrd="1" destOrd="0" presId="urn:microsoft.com/office/officeart/2005/8/layout/hChevron3"/>
    <dgm:cxn modelId="{8D7A4BF8-567A-4155-8F77-65B3C4A8EFD5}" type="presParOf" srcId="{C4C0D57F-2464-4B05-A3A5-F0DD09280B54}" destId="{3C429829-F403-4F17-9ED7-1375C3178403}" srcOrd="2" destOrd="0" presId="urn:microsoft.com/office/officeart/2005/8/layout/hChevron3"/>
    <dgm:cxn modelId="{3D0BFC95-8400-4F79-BF46-BC0B21020B8A}" type="presParOf" srcId="{C4C0D57F-2464-4B05-A3A5-F0DD09280B54}" destId="{B2C5BCA8-A428-41AA-8693-20F76AFF5D6E}" srcOrd="3" destOrd="0" presId="urn:microsoft.com/office/officeart/2005/8/layout/hChevron3"/>
    <dgm:cxn modelId="{9D6E5573-B43A-440A-AEAC-3A242A171095}" type="presParOf" srcId="{C4C0D57F-2464-4B05-A3A5-F0DD09280B54}" destId="{EF2A182A-AAE7-4F23-8FEA-92F9335E5EBE}" srcOrd="4" destOrd="0" presId="urn:microsoft.com/office/officeart/2005/8/layout/hChevron3"/>
    <dgm:cxn modelId="{3BA5830D-98BD-4E5F-A66D-4DB211A45079}" type="presParOf" srcId="{C4C0D57F-2464-4B05-A3A5-F0DD09280B54}" destId="{51A7D9FC-639F-4CEB-9236-9D60C625DE64}" srcOrd="5" destOrd="0" presId="urn:microsoft.com/office/officeart/2005/8/layout/hChevron3"/>
    <dgm:cxn modelId="{7EA1F63D-A627-412A-BC01-EEDE9A1702CB}" type="presParOf" srcId="{C4C0D57F-2464-4B05-A3A5-F0DD09280B54}" destId="{F7975EE9-D2CA-4D0B-9585-95ECCEFB6248}" srcOrd="6" destOrd="0" presId="urn:microsoft.com/office/officeart/2005/8/layout/hChevron3"/>
    <dgm:cxn modelId="{51C418D0-A072-4581-8A74-FA786862FAFF}" type="presParOf" srcId="{C4C0D57F-2464-4B05-A3A5-F0DD09280B54}" destId="{A359F96F-24B4-4DB4-849E-B1D5A1C8CBCD}" srcOrd="7" destOrd="0" presId="urn:microsoft.com/office/officeart/2005/8/layout/hChevron3"/>
    <dgm:cxn modelId="{0C75AC13-1617-4938-9152-55092A15309F}" type="presParOf" srcId="{C4C0D57F-2464-4B05-A3A5-F0DD09280B54}" destId="{4AF0CFCA-FA38-4262-9583-73B8144BBB09}" srcOrd="8" destOrd="0" presId="urn:microsoft.com/office/officeart/2005/8/layout/hChevron3"/>
    <dgm:cxn modelId="{03FDD047-38DA-440C-BCF1-07CE395B4D25}" type="presParOf" srcId="{C4C0D57F-2464-4B05-A3A5-F0DD09280B54}" destId="{4A9AB59A-7E2F-4245-B772-5D4EAAFF7C95}" srcOrd="9" destOrd="0" presId="urn:microsoft.com/office/officeart/2005/8/layout/hChevron3"/>
    <dgm:cxn modelId="{239C7081-9867-4E9E-8454-55055098BF7D}"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a:solidFill>
          <a:srgbClr val="E2CAB7"/>
        </a:solidFill>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4094D5EF-9943-43F6-86EF-9905CB117BE6}">
      <dgm:prSet phldr="0"/>
      <dgm:spPr/>
      <dgm:t>
        <a:bodyPr/>
        <a:lstStyle/>
        <a:p>
          <a:r>
            <a:rPr lang="en-US">
              <a:latin typeface="Calibri Light" panose="020F0302020204030204"/>
            </a:rPr>
            <a:t>Employment Providers</a:t>
          </a:r>
          <a:endParaRPr lang="en-US"/>
        </a:p>
      </dgm:t>
    </dgm:pt>
    <dgm:pt modelId="{7824DC20-CCBE-4505-ACCA-43BA9BC43BD8}" type="parTrans" cxnId="{6194AB79-DDD4-4191-9FCE-E5D2690B2F02}">
      <dgm:prSet/>
      <dgm:spPr/>
    </dgm:pt>
    <dgm:pt modelId="{60B2898F-23D0-4C8E-AFBB-C6759597B609}" type="sibTrans" cxnId="{6194AB79-DDD4-4191-9FCE-E5D2690B2F02}">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EF2A182A-AAE7-4F23-8FEA-92F9335E5EBE}" type="pres">
      <dgm:prSet presAssocID="{4094D5EF-9943-43F6-86EF-9905CB117BE6}" presName="parTxOnly" presStyleLbl="node1" presStyleIdx="2" presStyleCnt="6">
        <dgm:presLayoutVars>
          <dgm:bulletEnabled val="1"/>
        </dgm:presLayoutVars>
      </dgm:prSet>
      <dgm:spPr/>
    </dgm:pt>
    <dgm:pt modelId="{51A7D9FC-639F-4CEB-9236-9D60C625DE64}" type="pres">
      <dgm:prSet presAssocID="{60B2898F-23D0-4C8E-AFBB-C6759597B609}"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298F753A-32CA-4663-8C6B-AA19FE926756}" srcId="{C6E4F16A-279A-49C4-86A8-36FEAC92382F}" destId="{06617BC8-10D4-4D64-8C09-A13D0C25FD05}" srcOrd="0" destOrd="0" parTransId="{E3F7A436-42A8-4DAD-98ED-61D88B439087}" sibTransId="{E14DFC6D-E44F-4102-AA80-FD324F117282}"/>
    <dgm:cxn modelId="{99CDA35B-0B02-4820-BA7E-24B39E316779}" type="presOf" srcId="{C0C484CB-F293-4400-8F6C-EEB18E3C1834}" destId="{3C429829-F403-4F17-9ED7-1375C3178403}" srcOrd="0" destOrd="0" presId="urn:microsoft.com/office/officeart/2005/8/layout/hChevron3"/>
    <dgm:cxn modelId="{3FD8FE5E-A98D-4353-907C-F44BDFEFFCEF}" type="presOf" srcId="{A725AC34-418D-49F0-9332-42B27E552B2B}" destId="{D9AC37A9-F325-4E54-99F1-443B435A9B37}" srcOrd="0" destOrd="0" presId="urn:microsoft.com/office/officeart/2005/8/layout/hChevron3"/>
    <dgm:cxn modelId="{DB2DC26D-DDCE-4A9F-A06C-C02ADFEEE3AE}" type="presOf" srcId="{237E8D93-1CC2-4789-84C4-DEEB0331B967}" destId="{F7975EE9-D2CA-4D0B-9585-95ECCEFB6248}" srcOrd="0" destOrd="0" presId="urn:microsoft.com/office/officeart/2005/8/layout/hChevron3"/>
    <dgm:cxn modelId="{5FF17071-9B74-43F2-AD86-7CB2A64FCE99}" type="presOf" srcId="{4094D5EF-9943-43F6-86EF-9905CB117BE6}" destId="{EF2A182A-AAE7-4F23-8FEA-92F9335E5EBE}" srcOrd="0" destOrd="0" presId="urn:microsoft.com/office/officeart/2005/8/layout/hChevron3"/>
    <dgm:cxn modelId="{6194AB79-DDD4-4191-9FCE-E5D2690B2F02}" srcId="{C6E4F16A-279A-49C4-86A8-36FEAC92382F}" destId="{4094D5EF-9943-43F6-86EF-9905CB117BE6}" srcOrd="2" destOrd="0" parTransId="{7824DC20-CCBE-4505-ACCA-43BA9BC43BD8}" sibTransId="{60B2898F-23D0-4C8E-AFBB-C6759597B609}"/>
    <dgm:cxn modelId="{3B55837A-C684-4400-8ABC-18C784FA4E65}" type="presOf" srcId="{C495F07B-4D34-4959-AE61-16EE414C814B}" destId="{4AF0CFCA-FA38-4262-9583-73B8144BBB09}" srcOrd="0" destOrd="0" presId="urn:microsoft.com/office/officeart/2005/8/layout/hChevron3"/>
    <dgm:cxn modelId="{36B20381-5E8C-4E6E-9A19-BE3F9087B36A}"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592EBAED-1492-4489-8892-4316963852A5}" type="presOf" srcId="{C6E4F16A-279A-49C4-86A8-36FEAC92382F}" destId="{C4C0D57F-2464-4B05-A3A5-F0DD09280B54}" srcOrd="0" destOrd="0" presId="urn:microsoft.com/office/officeart/2005/8/layout/hChevron3"/>
    <dgm:cxn modelId="{0F17170E-E66B-4EAC-8D36-912D0AB606CF}" type="presParOf" srcId="{C4C0D57F-2464-4B05-A3A5-F0DD09280B54}" destId="{7CB04512-C5F7-4A26-9F3A-27311B3825C2}" srcOrd="0" destOrd="0" presId="urn:microsoft.com/office/officeart/2005/8/layout/hChevron3"/>
    <dgm:cxn modelId="{DB2AE769-99E2-421F-8BCB-9BE651458695}" type="presParOf" srcId="{C4C0D57F-2464-4B05-A3A5-F0DD09280B54}" destId="{E5AD8CAA-C457-497B-ABDB-02CFA091FEFC}" srcOrd="1" destOrd="0" presId="urn:microsoft.com/office/officeart/2005/8/layout/hChevron3"/>
    <dgm:cxn modelId="{03E02DBA-7867-4693-96DF-27C327695BA5}" type="presParOf" srcId="{C4C0D57F-2464-4B05-A3A5-F0DD09280B54}" destId="{3C429829-F403-4F17-9ED7-1375C3178403}" srcOrd="2" destOrd="0" presId="urn:microsoft.com/office/officeart/2005/8/layout/hChevron3"/>
    <dgm:cxn modelId="{C5EB013A-123E-43D3-9E5E-6AC4B61572D5}" type="presParOf" srcId="{C4C0D57F-2464-4B05-A3A5-F0DD09280B54}" destId="{B2C5BCA8-A428-41AA-8693-20F76AFF5D6E}" srcOrd="3" destOrd="0" presId="urn:microsoft.com/office/officeart/2005/8/layout/hChevron3"/>
    <dgm:cxn modelId="{EE1AD11C-9CD2-4900-8D9F-B75CBE6DC1FD}" type="presParOf" srcId="{C4C0D57F-2464-4B05-A3A5-F0DD09280B54}" destId="{EF2A182A-AAE7-4F23-8FEA-92F9335E5EBE}" srcOrd="4" destOrd="0" presId="urn:microsoft.com/office/officeart/2005/8/layout/hChevron3"/>
    <dgm:cxn modelId="{2CC57B96-F135-46F7-B426-7E409B41CFA3}" type="presParOf" srcId="{C4C0D57F-2464-4B05-A3A5-F0DD09280B54}" destId="{51A7D9FC-639F-4CEB-9236-9D60C625DE64}" srcOrd="5" destOrd="0" presId="urn:microsoft.com/office/officeart/2005/8/layout/hChevron3"/>
    <dgm:cxn modelId="{55159366-7323-4EED-B9DB-7E1A832C38C2}" type="presParOf" srcId="{C4C0D57F-2464-4B05-A3A5-F0DD09280B54}" destId="{F7975EE9-D2CA-4D0B-9585-95ECCEFB6248}" srcOrd="6" destOrd="0" presId="urn:microsoft.com/office/officeart/2005/8/layout/hChevron3"/>
    <dgm:cxn modelId="{93AF4AD7-7BF4-47ED-89D1-752BBF95A5F4}" type="presParOf" srcId="{C4C0D57F-2464-4B05-A3A5-F0DD09280B54}" destId="{A359F96F-24B4-4DB4-849E-B1D5A1C8CBCD}" srcOrd="7" destOrd="0" presId="urn:microsoft.com/office/officeart/2005/8/layout/hChevron3"/>
    <dgm:cxn modelId="{48830F9F-7E23-4C4A-BC29-3A578C81E13E}" type="presParOf" srcId="{C4C0D57F-2464-4B05-A3A5-F0DD09280B54}" destId="{4AF0CFCA-FA38-4262-9583-73B8144BBB09}" srcOrd="8" destOrd="0" presId="urn:microsoft.com/office/officeart/2005/8/layout/hChevron3"/>
    <dgm:cxn modelId="{434468F6-77B0-402E-ADAA-1F2B0B410E19}" type="presParOf" srcId="{C4C0D57F-2464-4B05-A3A5-F0DD09280B54}" destId="{4A9AB59A-7E2F-4245-B772-5D4EAAFF7C95}" srcOrd="9" destOrd="0" presId="urn:microsoft.com/office/officeart/2005/8/layout/hChevron3"/>
    <dgm:cxn modelId="{BB9ED306-367E-44F7-B8E7-2B2C9DE3FC4B}"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Organisations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0070C0"/>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chemeClr val="accent1"/>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a:solidFill>
          <a:srgbClr val="E2CAB7"/>
        </a:solidFill>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t> Timeline</a:t>
          </a:r>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t> Useful Resources for Applicants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99FBC513-9A53-4602-9E12-3151C11DDBDE}">
      <dgm:prSet phldrT="[Text]" phldr="0"/>
      <dgm:spPr/>
      <dgm:t>
        <a:bodyPr/>
        <a:lstStyle/>
        <a:p>
          <a:pPr rtl="0"/>
          <a:r>
            <a:rPr lang="en-US"/>
            <a:t> Application Portal eSInnis</a:t>
          </a:r>
        </a:p>
      </dgm:t>
    </dgm:pt>
    <dgm:pt modelId="{40A5CE3A-AC36-4763-BEB2-25102648E5F5}" type="parTrans" cxnId="{CD8D7814-21D0-428A-9517-522D13D34A90}">
      <dgm:prSet/>
      <dgm:spPr/>
      <dgm:t>
        <a:bodyPr/>
        <a:lstStyle/>
        <a:p>
          <a:endParaRPr lang="en-US"/>
        </a:p>
      </dgm:t>
    </dgm:pt>
    <dgm:pt modelId="{44140A00-D601-4957-B5B2-4AA29A606774}" type="sibTrans" cxnId="{CD8D7814-21D0-428A-9517-522D13D34A90}">
      <dgm:prSet/>
      <dgm:spPr/>
      <dgm:t>
        <a:bodyPr/>
        <a:lstStyle/>
        <a:p>
          <a:endParaRPr lang="en-US"/>
        </a:p>
      </dgm:t>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3">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3">
        <dgm:presLayoutVars>
          <dgm:bulletEnabled val="1"/>
        </dgm:presLayoutVars>
      </dgm:prSet>
      <dgm:spPr>
        <a:solidFill>
          <a:srgbClr val="E2CAB7"/>
        </a:solidFill>
      </dgm:spPr>
    </dgm:pt>
    <dgm:pt modelId="{B2C5BCA8-A428-41AA-8693-20F76AFF5D6E}" type="pres">
      <dgm:prSet presAssocID="{6DBE9456-A1EA-4D42-8EF1-24B63B8DDAF0}" presName="parSpace" presStyleCnt="0"/>
      <dgm:spPr/>
    </dgm:pt>
    <dgm:pt modelId="{A8D569C1-243D-4139-A8DB-F33562ECFDE8}" type="pres">
      <dgm:prSet presAssocID="{99FBC513-9A53-4602-9E12-3151C11DDBDE}" presName="parTxOnly" presStyleLbl="node1" presStyleIdx="2" presStyleCnt="3">
        <dgm:presLayoutVars>
          <dgm:bulletEnabled val="1"/>
        </dgm:presLayoutVars>
      </dgm:prSet>
      <dgm:spPr/>
    </dgm:pt>
  </dgm:ptLst>
  <dgm:cxnLst>
    <dgm:cxn modelId="{AB69060E-7BD7-48D2-A898-E52829D1F2B5}" type="presOf" srcId="{C0C484CB-F293-4400-8F6C-EEB18E3C1834}" destId="{3C429829-F403-4F17-9ED7-1375C3178403}" srcOrd="0" destOrd="0" presId="urn:microsoft.com/office/officeart/2005/8/layout/hChevron3"/>
    <dgm:cxn modelId="{CD8D7814-21D0-428A-9517-522D13D34A90}" srcId="{C6E4F16A-279A-49C4-86A8-36FEAC92382F}" destId="{99FBC513-9A53-4602-9E12-3151C11DDBDE}" srcOrd="2" destOrd="0" parTransId="{40A5CE3A-AC36-4763-BEB2-25102648E5F5}" sibTransId="{44140A00-D601-4957-B5B2-4AA29A606774}"/>
    <dgm:cxn modelId="{298F753A-32CA-4663-8C6B-AA19FE926756}" srcId="{C6E4F16A-279A-49C4-86A8-36FEAC92382F}" destId="{06617BC8-10D4-4D64-8C09-A13D0C25FD05}" srcOrd="0" destOrd="0" parTransId="{E3F7A436-42A8-4DAD-98ED-61D88B439087}" sibTransId="{E14DFC6D-E44F-4102-AA80-FD324F117282}"/>
    <dgm:cxn modelId="{1AA2E54A-A365-4431-B00E-130D527E5E95}" type="presOf" srcId="{C6E4F16A-279A-49C4-86A8-36FEAC92382F}" destId="{C4C0D57F-2464-4B05-A3A5-F0DD09280B54}" srcOrd="0" destOrd="0" presId="urn:microsoft.com/office/officeart/2005/8/layout/hChevron3"/>
    <dgm:cxn modelId="{0E715159-1C10-401A-9EC9-F64572BFF81F}" type="presOf" srcId="{99FBC513-9A53-4602-9E12-3151C11DDBDE}" destId="{A8D569C1-243D-4139-A8DB-F33562ECFDE8}" srcOrd="0" destOrd="0" presId="urn:microsoft.com/office/officeart/2005/8/layout/hChevron3"/>
    <dgm:cxn modelId="{6E3D7BB1-F561-4A50-B870-592B2B84ABB4}" type="presOf" srcId="{06617BC8-10D4-4D64-8C09-A13D0C25FD05}" destId="{7CB04512-C5F7-4A26-9F3A-27311B3825C2}"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17C758FC-B0C7-4D02-93AC-10DC549762D5}" type="presParOf" srcId="{C4C0D57F-2464-4B05-A3A5-F0DD09280B54}" destId="{7CB04512-C5F7-4A26-9F3A-27311B3825C2}" srcOrd="0" destOrd="0" presId="urn:microsoft.com/office/officeart/2005/8/layout/hChevron3"/>
    <dgm:cxn modelId="{61E58DCD-AB98-44CB-B766-6A4092D0771D}" type="presParOf" srcId="{C4C0D57F-2464-4B05-A3A5-F0DD09280B54}" destId="{E5AD8CAA-C457-497B-ABDB-02CFA091FEFC}" srcOrd="1" destOrd="0" presId="urn:microsoft.com/office/officeart/2005/8/layout/hChevron3"/>
    <dgm:cxn modelId="{056C88CF-FA0D-46D4-B4FB-CC79751468B0}" type="presParOf" srcId="{C4C0D57F-2464-4B05-A3A5-F0DD09280B54}" destId="{3C429829-F403-4F17-9ED7-1375C3178403}" srcOrd="2" destOrd="0" presId="urn:microsoft.com/office/officeart/2005/8/layout/hChevron3"/>
    <dgm:cxn modelId="{87CFF3BE-DBA8-4CE4-B3FC-2C79744B5CEF}" type="presParOf" srcId="{C4C0D57F-2464-4B05-A3A5-F0DD09280B54}" destId="{B2C5BCA8-A428-41AA-8693-20F76AFF5D6E}" srcOrd="3" destOrd="0" presId="urn:microsoft.com/office/officeart/2005/8/layout/hChevron3"/>
    <dgm:cxn modelId="{6C95C924-01A1-4470-B0CC-173D65DCA907}" type="presParOf" srcId="{C4C0D57F-2464-4B05-A3A5-F0DD09280B54}" destId="{A8D569C1-243D-4139-A8DB-F33562ECFDE8}" srcOrd="4"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a:solidFill>
          <a:srgbClr val="E2CAB7"/>
        </a:solidFill>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4094D5EF-9943-43F6-86EF-9905CB117BE6}">
      <dgm:prSet phldr="0"/>
      <dgm:spPr/>
      <dgm:t>
        <a:bodyPr/>
        <a:lstStyle/>
        <a:p>
          <a:r>
            <a:rPr lang="en-US">
              <a:latin typeface="Calibri Light" panose="020F0302020204030204"/>
            </a:rPr>
            <a:t>Employment Providers</a:t>
          </a:r>
          <a:endParaRPr lang="en-US"/>
        </a:p>
      </dgm:t>
    </dgm:pt>
    <dgm:pt modelId="{7824DC20-CCBE-4505-ACCA-43BA9BC43BD8}" type="parTrans" cxnId="{6194AB79-DDD4-4191-9FCE-E5D2690B2F02}">
      <dgm:prSet/>
      <dgm:spPr/>
    </dgm:pt>
    <dgm:pt modelId="{60B2898F-23D0-4C8E-AFBB-C6759597B609}" type="sibTrans" cxnId="{6194AB79-DDD4-4191-9FCE-E5D2690B2F02}">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EF2A182A-AAE7-4F23-8FEA-92F9335E5EBE}" type="pres">
      <dgm:prSet presAssocID="{4094D5EF-9943-43F6-86EF-9905CB117BE6}" presName="parTxOnly" presStyleLbl="node1" presStyleIdx="2" presStyleCnt="6">
        <dgm:presLayoutVars>
          <dgm:bulletEnabled val="1"/>
        </dgm:presLayoutVars>
      </dgm:prSet>
      <dgm:spPr/>
    </dgm:pt>
    <dgm:pt modelId="{51A7D9FC-639F-4CEB-9236-9D60C625DE64}" type="pres">
      <dgm:prSet presAssocID="{60B2898F-23D0-4C8E-AFBB-C6759597B609}"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298F753A-32CA-4663-8C6B-AA19FE926756}" srcId="{C6E4F16A-279A-49C4-86A8-36FEAC92382F}" destId="{06617BC8-10D4-4D64-8C09-A13D0C25FD05}" srcOrd="0" destOrd="0" parTransId="{E3F7A436-42A8-4DAD-98ED-61D88B439087}" sibTransId="{E14DFC6D-E44F-4102-AA80-FD324F117282}"/>
    <dgm:cxn modelId="{99CDA35B-0B02-4820-BA7E-24B39E316779}" type="presOf" srcId="{C0C484CB-F293-4400-8F6C-EEB18E3C1834}" destId="{3C429829-F403-4F17-9ED7-1375C3178403}" srcOrd="0" destOrd="0" presId="urn:microsoft.com/office/officeart/2005/8/layout/hChevron3"/>
    <dgm:cxn modelId="{3FD8FE5E-A98D-4353-907C-F44BDFEFFCEF}" type="presOf" srcId="{A725AC34-418D-49F0-9332-42B27E552B2B}" destId="{D9AC37A9-F325-4E54-99F1-443B435A9B37}" srcOrd="0" destOrd="0" presId="urn:microsoft.com/office/officeart/2005/8/layout/hChevron3"/>
    <dgm:cxn modelId="{DB2DC26D-DDCE-4A9F-A06C-C02ADFEEE3AE}" type="presOf" srcId="{237E8D93-1CC2-4789-84C4-DEEB0331B967}" destId="{F7975EE9-D2CA-4D0B-9585-95ECCEFB6248}" srcOrd="0" destOrd="0" presId="urn:microsoft.com/office/officeart/2005/8/layout/hChevron3"/>
    <dgm:cxn modelId="{5FF17071-9B74-43F2-AD86-7CB2A64FCE99}" type="presOf" srcId="{4094D5EF-9943-43F6-86EF-9905CB117BE6}" destId="{EF2A182A-AAE7-4F23-8FEA-92F9335E5EBE}" srcOrd="0" destOrd="0" presId="urn:microsoft.com/office/officeart/2005/8/layout/hChevron3"/>
    <dgm:cxn modelId="{6194AB79-DDD4-4191-9FCE-E5D2690B2F02}" srcId="{C6E4F16A-279A-49C4-86A8-36FEAC92382F}" destId="{4094D5EF-9943-43F6-86EF-9905CB117BE6}" srcOrd="2" destOrd="0" parTransId="{7824DC20-CCBE-4505-ACCA-43BA9BC43BD8}" sibTransId="{60B2898F-23D0-4C8E-AFBB-C6759597B609}"/>
    <dgm:cxn modelId="{3B55837A-C684-4400-8ABC-18C784FA4E65}" type="presOf" srcId="{C495F07B-4D34-4959-AE61-16EE414C814B}" destId="{4AF0CFCA-FA38-4262-9583-73B8144BBB09}" srcOrd="0" destOrd="0" presId="urn:microsoft.com/office/officeart/2005/8/layout/hChevron3"/>
    <dgm:cxn modelId="{36B20381-5E8C-4E6E-9A19-BE3F9087B36A}"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592EBAED-1492-4489-8892-4316963852A5}" type="presOf" srcId="{C6E4F16A-279A-49C4-86A8-36FEAC92382F}" destId="{C4C0D57F-2464-4B05-A3A5-F0DD09280B54}" srcOrd="0" destOrd="0" presId="urn:microsoft.com/office/officeart/2005/8/layout/hChevron3"/>
    <dgm:cxn modelId="{0F17170E-E66B-4EAC-8D36-912D0AB606CF}" type="presParOf" srcId="{C4C0D57F-2464-4B05-A3A5-F0DD09280B54}" destId="{7CB04512-C5F7-4A26-9F3A-27311B3825C2}" srcOrd="0" destOrd="0" presId="urn:microsoft.com/office/officeart/2005/8/layout/hChevron3"/>
    <dgm:cxn modelId="{DB2AE769-99E2-421F-8BCB-9BE651458695}" type="presParOf" srcId="{C4C0D57F-2464-4B05-A3A5-F0DD09280B54}" destId="{E5AD8CAA-C457-497B-ABDB-02CFA091FEFC}" srcOrd="1" destOrd="0" presId="urn:microsoft.com/office/officeart/2005/8/layout/hChevron3"/>
    <dgm:cxn modelId="{03E02DBA-7867-4693-96DF-27C327695BA5}" type="presParOf" srcId="{C4C0D57F-2464-4B05-A3A5-F0DD09280B54}" destId="{3C429829-F403-4F17-9ED7-1375C3178403}" srcOrd="2" destOrd="0" presId="urn:microsoft.com/office/officeart/2005/8/layout/hChevron3"/>
    <dgm:cxn modelId="{C5EB013A-123E-43D3-9E5E-6AC4B61572D5}" type="presParOf" srcId="{C4C0D57F-2464-4B05-A3A5-F0DD09280B54}" destId="{B2C5BCA8-A428-41AA-8693-20F76AFF5D6E}" srcOrd="3" destOrd="0" presId="urn:microsoft.com/office/officeart/2005/8/layout/hChevron3"/>
    <dgm:cxn modelId="{EE1AD11C-9CD2-4900-8D9F-B75CBE6DC1FD}" type="presParOf" srcId="{C4C0D57F-2464-4B05-A3A5-F0DD09280B54}" destId="{EF2A182A-AAE7-4F23-8FEA-92F9335E5EBE}" srcOrd="4" destOrd="0" presId="urn:microsoft.com/office/officeart/2005/8/layout/hChevron3"/>
    <dgm:cxn modelId="{2CC57B96-F135-46F7-B426-7E409B41CFA3}" type="presParOf" srcId="{C4C0D57F-2464-4B05-A3A5-F0DD09280B54}" destId="{51A7D9FC-639F-4CEB-9236-9D60C625DE64}" srcOrd="5" destOrd="0" presId="urn:microsoft.com/office/officeart/2005/8/layout/hChevron3"/>
    <dgm:cxn modelId="{55159366-7323-4EED-B9DB-7E1A832C38C2}" type="presParOf" srcId="{C4C0D57F-2464-4B05-A3A5-F0DD09280B54}" destId="{F7975EE9-D2CA-4D0B-9585-95ECCEFB6248}" srcOrd="6" destOrd="0" presId="urn:microsoft.com/office/officeart/2005/8/layout/hChevron3"/>
    <dgm:cxn modelId="{93AF4AD7-7BF4-47ED-89D1-752BBF95A5F4}" type="presParOf" srcId="{C4C0D57F-2464-4B05-A3A5-F0DD09280B54}" destId="{A359F96F-24B4-4DB4-849E-B1D5A1C8CBCD}" srcOrd="7" destOrd="0" presId="urn:microsoft.com/office/officeart/2005/8/layout/hChevron3"/>
    <dgm:cxn modelId="{48830F9F-7E23-4C4A-BC29-3A578C81E13E}" type="presParOf" srcId="{C4C0D57F-2464-4B05-A3A5-F0DD09280B54}" destId="{4AF0CFCA-FA38-4262-9583-73B8144BBB09}" srcOrd="8" destOrd="0" presId="urn:microsoft.com/office/officeart/2005/8/layout/hChevron3"/>
    <dgm:cxn modelId="{434468F6-77B0-402E-ADAA-1F2B0B410E19}" type="presParOf" srcId="{C4C0D57F-2464-4B05-A3A5-F0DD09280B54}" destId="{4A9AB59A-7E2F-4245-B772-5D4EAAFF7C95}" srcOrd="9" destOrd="0" presId="urn:microsoft.com/office/officeart/2005/8/layout/hChevron3"/>
    <dgm:cxn modelId="{BB9ED306-367E-44F7-B8E7-2B2C9DE3FC4B}"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Organisations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0070C0"/>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chemeClr val="accent1"/>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a:solidFill>
          <a:srgbClr val="E2CAB7"/>
        </a:solidFill>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a:solidFill>
          <a:srgbClr val="E2CAB7"/>
        </a:solidFill>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4094D5EF-9943-43F6-86EF-9905CB117BE6}">
      <dgm:prSet phldr="0"/>
      <dgm:spPr/>
      <dgm:t>
        <a:bodyPr/>
        <a:lstStyle/>
        <a:p>
          <a:r>
            <a:rPr lang="en-US">
              <a:latin typeface="Calibri Light" panose="020F0302020204030204"/>
            </a:rPr>
            <a:t>Employment Providers</a:t>
          </a:r>
          <a:endParaRPr lang="en-US"/>
        </a:p>
      </dgm:t>
    </dgm:pt>
    <dgm:pt modelId="{7824DC20-CCBE-4505-ACCA-43BA9BC43BD8}" type="parTrans" cxnId="{6194AB79-DDD4-4191-9FCE-E5D2690B2F02}">
      <dgm:prSet/>
      <dgm:spPr/>
    </dgm:pt>
    <dgm:pt modelId="{60B2898F-23D0-4C8E-AFBB-C6759597B609}" type="sibTrans" cxnId="{6194AB79-DDD4-4191-9FCE-E5D2690B2F02}">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EF2A182A-AAE7-4F23-8FEA-92F9335E5EBE}" type="pres">
      <dgm:prSet presAssocID="{4094D5EF-9943-43F6-86EF-9905CB117BE6}" presName="parTxOnly" presStyleLbl="node1" presStyleIdx="2" presStyleCnt="6">
        <dgm:presLayoutVars>
          <dgm:bulletEnabled val="1"/>
        </dgm:presLayoutVars>
      </dgm:prSet>
      <dgm:spPr/>
    </dgm:pt>
    <dgm:pt modelId="{51A7D9FC-639F-4CEB-9236-9D60C625DE64}" type="pres">
      <dgm:prSet presAssocID="{60B2898F-23D0-4C8E-AFBB-C6759597B609}"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298F753A-32CA-4663-8C6B-AA19FE926756}" srcId="{C6E4F16A-279A-49C4-86A8-36FEAC92382F}" destId="{06617BC8-10D4-4D64-8C09-A13D0C25FD05}" srcOrd="0" destOrd="0" parTransId="{E3F7A436-42A8-4DAD-98ED-61D88B439087}" sibTransId="{E14DFC6D-E44F-4102-AA80-FD324F117282}"/>
    <dgm:cxn modelId="{99CDA35B-0B02-4820-BA7E-24B39E316779}" type="presOf" srcId="{C0C484CB-F293-4400-8F6C-EEB18E3C1834}" destId="{3C429829-F403-4F17-9ED7-1375C3178403}" srcOrd="0" destOrd="0" presId="urn:microsoft.com/office/officeart/2005/8/layout/hChevron3"/>
    <dgm:cxn modelId="{3FD8FE5E-A98D-4353-907C-F44BDFEFFCEF}" type="presOf" srcId="{A725AC34-418D-49F0-9332-42B27E552B2B}" destId="{D9AC37A9-F325-4E54-99F1-443B435A9B37}" srcOrd="0" destOrd="0" presId="urn:microsoft.com/office/officeart/2005/8/layout/hChevron3"/>
    <dgm:cxn modelId="{DB2DC26D-DDCE-4A9F-A06C-C02ADFEEE3AE}" type="presOf" srcId="{237E8D93-1CC2-4789-84C4-DEEB0331B967}" destId="{F7975EE9-D2CA-4D0B-9585-95ECCEFB6248}" srcOrd="0" destOrd="0" presId="urn:microsoft.com/office/officeart/2005/8/layout/hChevron3"/>
    <dgm:cxn modelId="{5FF17071-9B74-43F2-AD86-7CB2A64FCE99}" type="presOf" srcId="{4094D5EF-9943-43F6-86EF-9905CB117BE6}" destId="{EF2A182A-AAE7-4F23-8FEA-92F9335E5EBE}" srcOrd="0" destOrd="0" presId="urn:microsoft.com/office/officeart/2005/8/layout/hChevron3"/>
    <dgm:cxn modelId="{6194AB79-DDD4-4191-9FCE-E5D2690B2F02}" srcId="{C6E4F16A-279A-49C4-86A8-36FEAC92382F}" destId="{4094D5EF-9943-43F6-86EF-9905CB117BE6}" srcOrd="2" destOrd="0" parTransId="{7824DC20-CCBE-4505-ACCA-43BA9BC43BD8}" sibTransId="{60B2898F-23D0-4C8E-AFBB-C6759597B609}"/>
    <dgm:cxn modelId="{3B55837A-C684-4400-8ABC-18C784FA4E65}" type="presOf" srcId="{C495F07B-4D34-4959-AE61-16EE414C814B}" destId="{4AF0CFCA-FA38-4262-9583-73B8144BBB09}" srcOrd="0" destOrd="0" presId="urn:microsoft.com/office/officeart/2005/8/layout/hChevron3"/>
    <dgm:cxn modelId="{36B20381-5E8C-4E6E-9A19-BE3F9087B36A}"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592EBAED-1492-4489-8892-4316963852A5}" type="presOf" srcId="{C6E4F16A-279A-49C4-86A8-36FEAC92382F}" destId="{C4C0D57F-2464-4B05-A3A5-F0DD09280B54}" srcOrd="0" destOrd="0" presId="urn:microsoft.com/office/officeart/2005/8/layout/hChevron3"/>
    <dgm:cxn modelId="{0F17170E-E66B-4EAC-8D36-912D0AB606CF}" type="presParOf" srcId="{C4C0D57F-2464-4B05-A3A5-F0DD09280B54}" destId="{7CB04512-C5F7-4A26-9F3A-27311B3825C2}" srcOrd="0" destOrd="0" presId="urn:microsoft.com/office/officeart/2005/8/layout/hChevron3"/>
    <dgm:cxn modelId="{DB2AE769-99E2-421F-8BCB-9BE651458695}" type="presParOf" srcId="{C4C0D57F-2464-4B05-A3A5-F0DD09280B54}" destId="{E5AD8CAA-C457-497B-ABDB-02CFA091FEFC}" srcOrd="1" destOrd="0" presId="urn:microsoft.com/office/officeart/2005/8/layout/hChevron3"/>
    <dgm:cxn modelId="{03E02DBA-7867-4693-96DF-27C327695BA5}" type="presParOf" srcId="{C4C0D57F-2464-4B05-A3A5-F0DD09280B54}" destId="{3C429829-F403-4F17-9ED7-1375C3178403}" srcOrd="2" destOrd="0" presId="urn:microsoft.com/office/officeart/2005/8/layout/hChevron3"/>
    <dgm:cxn modelId="{C5EB013A-123E-43D3-9E5E-6AC4B61572D5}" type="presParOf" srcId="{C4C0D57F-2464-4B05-A3A5-F0DD09280B54}" destId="{B2C5BCA8-A428-41AA-8693-20F76AFF5D6E}" srcOrd="3" destOrd="0" presId="urn:microsoft.com/office/officeart/2005/8/layout/hChevron3"/>
    <dgm:cxn modelId="{EE1AD11C-9CD2-4900-8D9F-B75CBE6DC1FD}" type="presParOf" srcId="{C4C0D57F-2464-4B05-A3A5-F0DD09280B54}" destId="{EF2A182A-AAE7-4F23-8FEA-92F9335E5EBE}" srcOrd="4" destOrd="0" presId="urn:microsoft.com/office/officeart/2005/8/layout/hChevron3"/>
    <dgm:cxn modelId="{2CC57B96-F135-46F7-B426-7E409B41CFA3}" type="presParOf" srcId="{C4C0D57F-2464-4B05-A3A5-F0DD09280B54}" destId="{51A7D9FC-639F-4CEB-9236-9D60C625DE64}" srcOrd="5" destOrd="0" presId="urn:microsoft.com/office/officeart/2005/8/layout/hChevron3"/>
    <dgm:cxn modelId="{55159366-7323-4EED-B9DB-7E1A832C38C2}" type="presParOf" srcId="{C4C0D57F-2464-4B05-A3A5-F0DD09280B54}" destId="{F7975EE9-D2CA-4D0B-9585-95ECCEFB6248}" srcOrd="6" destOrd="0" presId="urn:microsoft.com/office/officeart/2005/8/layout/hChevron3"/>
    <dgm:cxn modelId="{93AF4AD7-7BF4-47ED-89D1-752BBF95A5F4}" type="presParOf" srcId="{C4C0D57F-2464-4B05-A3A5-F0DD09280B54}" destId="{A359F96F-24B4-4DB4-849E-B1D5A1C8CBCD}" srcOrd="7" destOrd="0" presId="urn:microsoft.com/office/officeart/2005/8/layout/hChevron3"/>
    <dgm:cxn modelId="{48830F9F-7E23-4C4A-BC29-3A578C81E13E}" type="presParOf" srcId="{C4C0D57F-2464-4B05-A3A5-F0DD09280B54}" destId="{4AF0CFCA-FA38-4262-9583-73B8144BBB09}" srcOrd="8" destOrd="0" presId="urn:microsoft.com/office/officeart/2005/8/layout/hChevron3"/>
    <dgm:cxn modelId="{434468F6-77B0-402E-ADAA-1F2B0B410E19}" type="presParOf" srcId="{C4C0D57F-2464-4B05-A3A5-F0DD09280B54}" destId="{4A9AB59A-7E2F-4245-B772-5D4EAAFF7C95}" srcOrd="9" destOrd="0" presId="urn:microsoft.com/office/officeart/2005/8/layout/hChevron3"/>
    <dgm:cxn modelId="{BB9ED306-367E-44F7-B8E7-2B2C9DE3FC4B}"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a:solidFill>
          <a:srgbClr val="E2CAB7"/>
        </a:solidFill>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4094D5EF-9943-43F6-86EF-9905CB117BE6}">
      <dgm:prSet phldr="0"/>
      <dgm:spPr/>
      <dgm:t>
        <a:bodyPr/>
        <a:lstStyle/>
        <a:p>
          <a:r>
            <a:rPr lang="en-US">
              <a:latin typeface="Calibri Light" panose="020F0302020204030204"/>
            </a:rPr>
            <a:t>Employment Providers</a:t>
          </a:r>
          <a:endParaRPr lang="en-US"/>
        </a:p>
      </dgm:t>
    </dgm:pt>
    <dgm:pt modelId="{7824DC20-CCBE-4505-ACCA-43BA9BC43BD8}" type="parTrans" cxnId="{6194AB79-DDD4-4191-9FCE-E5D2690B2F02}">
      <dgm:prSet/>
      <dgm:spPr/>
    </dgm:pt>
    <dgm:pt modelId="{60B2898F-23D0-4C8E-AFBB-C6759597B609}" type="sibTrans" cxnId="{6194AB79-DDD4-4191-9FCE-E5D2690B2F02}">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EF2A182A-AAE7-4F23-8FEA-92F9335E5EBE}" type="pres">
      <dgm:prSet presAssocID="{4094D5EF-9943-43F6-86EF-9905CB117BE6}" presName="parTxOnly" presStyleLbl="node1" presStyleIdx="2" presStyleCnt="6">
        <dgm:presLayoutVars>
          <dgm:bulletEnabled val="1"/>
        </dgm:presLayoutVars>
      </dgm:prSet>
      <dgm:spPr/>
    </dgm:pt>
    <dgm:pt modelId="{51A7D9FC-639F-4CEB-9236-9D60C625DE64}" type="pres">
      <dgm:prSet presAssocID="{60B2898F-23D0-4C8E-AFBB-C6759597B609}"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298F753A-32CA-4663-8C6B-AA19FE926756}" srcId="{C6E4F16A-279A-49C4-86A8-36FEAC92382F}" destId="{06617BC8-10D4-4D64-8C09-A13D0C25FD05}" srcOrd="0" destOrd="0" parTransId="{E3F7A436-42A8-4DAD-98ED-61D88B439087}" sibTransId="{E14DFC6D-E44F-4102-AA80-FD324F117282}"/>
    <dgm:cxn modelId="{99CDA35B-0B02-4820-BA7E-24B39E316779}" type="presOf" srcId="{C0C484CB-F293-4400-8F6C-EEB18E3C1834}" destId="{3C429829-F403-4F17-9ED7-1375C3178403}" srcOrd="0" destOrd="0" presId="urn:microsoft.com/office/officeart/2005/8/layout/hChevron3"/>
    <dgm:cxn modelId="{3FD8FE5E-A98D-4353-907C-F44BDFEFFCEF}" type="presOf" srcId="{A725AC34-418D-49F0-9332-42B27E552B2B}" destId="{D9AC37A9-F325-4E54-99F1-443B435A9B37}" srcOrd="0" destOrd="0" presId="urn:microsoft.com/office/officeart/2005/8/layout/hChevron3"/>
    <dgm:cxn modelId="{DB2DC26D-DDCE-4A9F-A06C-C02ADFEEE3AE}" type="presOf" srcId="{237E8D93-1CC2-4789-84C4-DEEB0331B967}" destId="{F7975EE9-D2CA-4D0B-9585-95ECCEFB6248}" srcOrd="0" destOrd="0" presId="urn:microsoft.com/office/officeart/2005/8/layout/hChevron3"/>
    <dgm:cxn modelId="{5FF17071-9B74-43F2-AD86-7CB2A64FCE99}" type="presOf" srcId="{4094D5EF-9943-43F6-86EF-9905CB117BE6}" destId="{EF2A182A-AAE7-4F23-8FEA-92F9335E5EBE}" srcOrd="0" destOrd="0" presId="urn:microsoft.com/office/officeart/2005/8/layout/hChevron3"/>
    <dgm:cxn modelId="{6194AB79-DDD4-4191-9FCE-E5D2690B2F02}" srcId="{C6E4F16A-279A-49C4-86A8-36FEAC92382F}" destId="{4094D5EF-9943-43F6-86EF-9905CB117BE6}" srcOrd="2" destOrd="0" parTransId="{7824DC20-CCBE-4505-ACCA-43BA9BC43BD8}" sibTransId="{60B2898F-23D0-4C8E-AFBB-C6759597B609}"/>
    <dgm:cxn modelId="{3B55837A-C684-4400-8ABC-18C784FA4E65}" type="presOf" srcId="{C495F07B-4D34-4959-AE61-16EE414C814B}" destId="{4AF0CFCA-FA38-4262-9583-73B8144BBB09}" srcOrd="0" destOrd="0" presId="urn:microsoft.com/office/officeart/2005/8/layout/hChevron3"/>
    <dgm:cxn modelId="{36B20381-5E8C-4E6E-9A19-BE3F9087B36A}"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592EBAED-1492-4489-8892-4316963852A5}" type="presOf" srcId="{C6E4F16A-279A-49C4-86A8-36FEAC92382F}" destId="{C4C0D57F-2464-4B05-A3A5-F0DD09280B54}" srcOrd="0" destOrd="0" presId="urn:microsoft.com/office/officeart/2005/8/layout/hChevron3"/>
    <dgm:cxn modelId="{0F17170E-E66B-4EAC-8D36-912D0AB606CF}" type="presParOf" srcId="{C4C0D57F-2464-4B05-A3A5-F0DD09280B54}" destId="{7CB04512-C5F7-4A26-9F3A-27311B3825C2}" srcOrd="0" destOrd="0" presId="urn:microsoft.com/office/officeart/2005/8/layout/hChevron3"/>
    <dgm:cxn modelId="{DB2AE769-99E2-421F-8BCB-9BE651458695}" type="presParOf" srcId="{C4C0D57F-2464-4B05-A3A5-F0DD09280B54}" destId="{E5AD8CAA-C457-497B-ABDB-02CFA091FEFC}" srcOrd="1" destOrd="0" presId="urn:microsoft.com/office/officeart/2005/8/layout/hChevron3"/>
    <dgm:cxn modelId="{03E02DBA-7867-4693-96DF-27C327695BA5}" type="presParOf" srcId="{C4C0D57F-2464-4B05-A3A5-F0DD09280B54}" destId="{3C429829-F403-4F17-9ED7-1375C3178403}" srcOrd="2" destOrd="0" presId="urn:microsoft.com/office/officeart/2005/8/layout/hChevron3"/>
    <dgm:cxn modelId="{C5EB013A-123E-43D3-9E5E-6AC4B61572D5}" type="presParOf" srcId="{C4C0D57F-2464-4B05-A3A5-F0DD09280B54}" destId="{B2C5BCA8-A428-41AA-8693-20F76AFF5D6E}" srcOrd="3" destOrd="0" presId="urn:microsoft.com/office/officeart/2005/8/layout/hChevron3"/>
    <dgm:cxn modelId="{EE1AD11C-9CD2-4900-8D9F-B75CBE6DC1FD}" type="presParOf" srcId="{C4C0D57F-2464-4B05-A3A5-F0DD09280B54}" destId="{EF2A182A-AAE7-4F23-8FEA-92F9335E5EBE}" srcOrd="4" destOrd="0" presId="urn:microsoft.com/office/officeart/2005/8/layout/hChevron3"/>
    <dgm:cxn modelId="{2CC57B96-F135-46F7-B426-7E409B41CFA3}" type="presParOf" srcId="{C4C0D57F-2464-4B05-A3A5-F0DD09280B54}" destId="{51A7D9FC-639F-4CEB-9236-9D60C625DE64}" srcOrd="5" destOrd="0" presId="urn:microsoft.com/office/officeart/2005/8/layout/hChevron3"/>
    <dgm:cxn modelId="{55159366-7323-4EED-B9DB-7E1A832C38C2}" type="presParOf" srcId="{C4C0D57F-2464-4B05-A3A5-F0DD09280B54}" destId="{F7975EE9-D2CA-4D0B-9585-95ECCEFB6248}" srcOrd="6" destOrd="0" presId="urn:microsoft.com/office/officeart/2005/8/layout/hChevron3"/>
    <dgm:cxn modelId="{93AF4AD7-7BF4-47ED-89D1-752BBF95A5F4}" type="presParOf" srcId="{C4C0D57F-2464-4B05-A3A5-F0DD09280B54}" destId="{A359F96F-24B4-4DB4-849E-B1D5A1C8CBCD}" srcOrd="7" destOrd="0" presId="urn:microsoft.com/office/officeart/2005/8/layout/hChevron3"/>
    <dgm:cxn modelId="{48830F9F-7E23-4C4A-BC29-3A578C81E13E}" type="presParOf" srcId="{C4C0D57F-2464-4B05-A3A5-F0DD09280B54}" destId="{4AF0CFCA-FA38-4262-9583-73B8144BBB09}" srcOrd="8" destOrd="0" presId="urn:microsoft.com/office/officeart/2005/8/layout/hChevron3"/>
    <dgm:cxn modelId="{434468F6-77B0-402E-ADAA-1F2B0B410E19}" type="presParOf" srcId="{C4C0D57F-2464-4B05-A3A5-F0DD09280B54}" destId="{4A9AB59A-7E2F-4245-B772-5D4EAAFF7C95}" srcOrd="9" destOrd="0" presId="urn:microsoft.com/office/officeart/2005/8/layout/hChevron3"/>
    <dgm:cxn modelId="{BB9ED306-367E-44F7-B8E7-2B2C9DE3FC4B}"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a:t>
          </a:r>
          <a:r>
            <a:rPr lang="en-US" err="1">
              <a:latin typeface="Calibri Light" panose="020F0302020204030204"/>
            </a:rPr>
            <a:t>Organisations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0070C0"/>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chemeClr val="accent1"/>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a:solidFill>
          <a:srgbClr val="E2CAB7"/>
        </a:solidFill>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a:solidFill>
          <a:srgbClr val="E2CAB7"/>
        </a:solidFill>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4094D5EF-9943-43F6-86EF-9905CB117BE6}">
      <dgm:prSet phldr="0"/>
      <dgm:spPr/>
      <dgm:t>
        <a:bodyPr/>
        <a:lstStyle/>
        <a:p>
          <a:r>
            <a:rPr lang="en-US">
              <a:latin typeface="Calibri Light" panose="020F0302020204030204"/>
            </a:rPr>
            <a:t>Employment Providers</a:t>
          </a:r>
          <a:endParaRPr lang="en-US"/>
        </a:p>
      </dgm:t>
    </dgm:pt>
    <dgm:pt modelId="{7824DC20-CCBE-4505-ACCA-43BA9BC43BD8}" type="parTrans" cxnId="{6194AB79-DDD4-4191-9FCE-E5D2690B2F02}">
      <dgm:prSet/>
      <dgm:spPr/>
    </dgm:pt>
    <dgm:pt modelId="{60B2898F-23D0-4C8E-AFBB-C6759597B609}" type="sibTrans" cxnId="{6194AB79-DDD4-4191-9FCE-E5D2690B2F02}">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EF2A182A-AAE7-4F23-8FEA-92F9335E5EBE}" type="pres">
      <dgm:prSet presAssocID="{4094D5EF-9943-43F6-86EF-9905CB117BE6}" presName="parTxOnly" presStyleLbl="node1" presStyleIdx="2" presStyleCnt="6">
        <dgm:presLayoutVars>
          <dgm:bulletEnabled val="1"/>
        </dgm:presLayoutVars>
      </dgm:prSet>
      <dgm:spPr/>
    </dgm:pt>
    <dgm:pt modelId="{51A7D9FC-639F-4CEB-9236-9D60C625DE64}" type="pres">
      <dgm:prSet presAssocID="{60B2898F-23D0-4C8E-AFBB-C6759597B609}"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298F753A-32CA-4663-8C6B-AA19FE926756}" srcId="{C6E4F16A-279A-49C4-86A8-36FEAC92382F}" destId="{06617BC8-10D4-4D64-8C09-A13D0C25FD05}" srcOrd="0" destOrd="0" parTransId="{E3F7A436-42A8-4DAD-98ED-61D88B439087}" sibTransId="{E14DFC6D-E44F-4102-AA80-FD324F117282}"/>
    <dgm:cxn modelId="{99CDA35B-0B02-4820-BA7E-24B39E316779}" type="presOf" srcId="{C0C484CB-F293-4400-8F6C-EEB18E3C1834}" destId="{3C429829-F403-4F17-9ED7-1375C3178403}" srcOrd="0" destOrd="0" presId="urn:microsoft.com/office/officeart/2005/8/layout/hChevron3"/>
    <dgm:cxn modelId="{3FD8FE5E-A98D-4353-907C-F44BDFEFFCEF}" type="presOf" srcId="{A725AC34-418D-49F0-9332-42B27E552B2B}" destId="{D9AC37A9-F325-4E54-99F1-443B435A9B37}" srcOrd="0" destOrd="0" presId="urn:microsoft.com/office/officeart/2005/8/layout/hChevron3"/>
    <dgm:cxn modelId="{DB2DC26D-DDCE-4A9F-A06C-C02ADFEEE3AE}" type="presOf" srcId="{237E8D93-1CC2-4789-84C4-DEEB0331B967}" destId="{F7975EE9-D2CA-4D0B-9585-95ECCEFB6248}" srcOrd="0" destOrd="0" presId="urn:microsoft.com/office/officeart/2005/8/layout/hChevron3"/>
    <dgm:cxn modelId="{5FF17071-9B74-43F2-AD86-7CB2A64FCE99}" type="presOf" srcId="{4094D5EF-9943-43F6-86EF-9905CB117BE6}" destId="{EF2A182A-AAE7-4F23-8FEA-92F9335E5EBE}" srcOrd="0" destOrd="0" presId="urn:microsoft.com/office/officeart/2005/8/layout/hChevron3"/>
    <dgm:cxn modelId="{6194AB79-DDD4-4191-9FCE-E5D2690B2F02}" srcId="{C6E4F16A-279A-49C4-86A8-36FEAC92382F}" destId="{4094D5EF-9943-43F6-86EF-9905CB117BE6}" srcOrd="2" destOrd="0" parTransId="{7824DC20-CCBE-4505-ACCA-43BA9BC43BD8}" sibTransId="{60B2898F-23D0-4C8E-AFBB-C6759597B609}"/>
    <dgm:cxn modelId="{3B55837A-C684-4400-8ABC-18C784FA4E65}" type="presOf" srcId="{C495F07B-4D34-4959-AE61-16EE414C814B}" destId="{4AF0CFCA-FA38-4262-9583-73B8144BBB09}" srcOrd="0" destOrd="0" presId="urn:microsoft.com/office/officeart/2005/8/layout/hChevron3"/>
    <dgm:cxn modelId="{36B20381-5E8C-4E6E-9A19-BE3F9087B36A}"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592EBAED-1492-4489-8892-4316963852A5}" type="presOf" srcId="{C6E4F16A-279A-49C4-86A8-36FEAC92382F}" destId="{C4C0D57F-2464-4B05-A3A5-F0DD09280B54}" srcOrd="0" destOrd="0" presId="urn:microsoft.com/office/officeart/2005/8/layout/hChevron3"/>
    <dgm:cxn modelId="{0F17170E-E66B-4EAC-8D36-912D0AB606CF}" type="presParOf" srcId="{C4C0D57F-2464-4B05-A3A5-F0DD09280B54}" destId="{7CB04512-C5F7-4A26-9F3A-27311B3825C2}" srcOrd="0" destOrd="0" presId="urn:microsoft.com/office/officeart/2005/8/layout/hChevron3"/>
    <dgm:cxn modelId="{DB2AE769-99E2-421F-8BCB-9BE651458695}" type="presParOf" srcId="{C4C0D57F-2464-4B05-A3A5-F0DD09280B54}" destId="{E5AD8CAA-C457-497B-ABDB-02CFA091FEFC}" srcOrd="1" destOrd="0" presId="urn:microsoft.com/office/officeart/2005/8/layout/hChevron3"/>
    <dgm:cxn modelId="{03E02DBA-7867-4693-96DF-27C327695BA5}" type="presParOf" srcId="{C4C0D57F-2464-4B05-A3A5-F0DD09280B54}" destId="{3C429829-F403-4F17-9ED7-1375C3178403}" srcOrd="2" destOrd="0" presId="urn:microsoft.com/office/officeart/2005/8/layout/hChevron3"/>
    <dgm:cxn modelId="{C5EB013A-123E-43D3-9E5E-6AC4B61572D5}" type="presParOf" srcId="{C4C0D57F-2464-4B05-A3A5-F0DD09280B54}" destId="{B2C5BCA8-A428-41AA-8693-20F76AFF5D6E}" srcOrd="3" destOrd="0" presId="urn:microsoft.com/office/officeart/2005/8/layout/hChevron3"/>
    <dgm:cxn modelId="{EE1AD11C-9CD2-4900-8D9F-B75CBE6DC1FD}" type="presParOf" srcId="{C4C0D57F-2464-4B05-A3A5-F0DD09280B54}" destId="{EF2A182A-AAE7-4F23-8FEA-92F9335E5EBE}" srcOrd="4" destOrd="0" presId="urn:microsoft.com/office/officeart/2005/8/layout/hChevron3"/>
    <dgm:cxn modelId="{2CC57B96-F135-46F7-B426-7E409B41CFA3}" type="presParOf" srcId="{C4C0D57F-2464-4B05-A3A5-F0DD09280B54}" destId="{51A7D9FC-639F-4CEB-9236-9D60C625DE64}" srcOrd="5" destOrd="0" presId="urn:microsoft.com/office/officeart/2005/8/layout/hChevron3"/>
    <dgm:cxn modelId="{55159366-7323-4EED-B9DB-7E1A832C38C2}" type="presParOf" srcId="{C4C0D57F-2464-4B05-A3A5-F0DD09280B54}" destId="{F7975EE9-D2CA-4D0B-9585-95ECCEFB6248}" srcOrd="6" destOrd="0" presId="urn:microsoft.com/office/officeart/2005/8/layout/hChevron3"/>
    <dgm:cxn modelId="{93AF4AD7-7BF4-47ED-89D1-752BBF95A5F4}" type="presParOf" srcId="{C4C0D57F-2464-4B05-A3A5-F0DD09280B54}" destId="{A359F96F-24B4-4DB4-849E-B1D5A1C8CBCD}" srcOrd="7" destOrd="0" presId="urn:microsoft.com/office/officeart/2005/8/layout/hChevron3"/>
    <dgm:cxn modelId="{48830F9F-7E23-4C4A-BC29-3A578C81E13E}" type="presParOf" srcId="{C4C0D57F-2464-4B05-A3A5-F0DD09280B54}" destId="{4AF0CFCA-FA38-4262-9583-73B8144BBB09}" srcOrd="8" destOrd="0" presId="urn:microsoft.com/office/officeart/2005/8/layout/hChevron3"/>
    <dgm:cxn modelId="{434468F6-77B0-402E-ADAA-1F2B0B410E19}" type="presParOf" srcId="{C4C0D57F-2464-4B05-A3A5-F0DD09280B54}" destId="{4A9AB59A-7E2F-4245-B772-5D4EAAFF7C95}" srcOrd="9" destOrd="0" presId="urn:microsoft.com/office/officeart/2005/8/layout/hChevron3"/>
    <dgm:cxn modelId="{BB9ED306-367E-44F7-B8E7-2B2C9DE3FC4B}"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a:solidFill>
          <a:srgbClr val="E2CAB7"/>
        </a:solidFill>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4094D5EF-9943-43F6-86EF-9905CB117BE6}">
      <dgm:prSet phldr="0"/>
      <dgm:spPr/>
      <dgm:t>
        <a:bodyPr/>
        <a:lstStyle/>
        <a:p>
          <a:r>
            <a:rPr lang="en-US">
              <a:latin typeface="Calibri Light" panose="020F0302020204030204"/>
            </a:rPr>
            <a:t>Employment Providers</a:t>
          </a:r>
          <a:endParaRPr lang="en-US"/>
        </a:p>
      </dgm:t>
    </dgm:pt>
    <dgm:pt modelId="{7824DC20-CCBE-4505-ACCA-43BA9BC43BD8}" type="parTrans" cxnId="{6194AB79-DDD4-4191-9FCE-E5D2690B2F02}">
      <dgm:prSet/>
      <dgm:spPr/>
    </dgm:pt>
    <dgm:pt modelId="{60B2898F-23D0-4C8E-AFBB-C6759597B609}" type="sibTrans" cxnId="{6194AB79-DDD4-4191-9FCE-E5D2690B2F02}">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EF2A182A-AAE7-4F23-8FEA-92F9335E5EBE}" type="pres">
      <dgm:prSet presAssocID="{4094D5EF-9943-43F6-86EF-9905CB117BE6}" presName="parTxOnly" presStyleLbl="node1" presStyleIdx="2" presStyleCnt="6">
        <dgm:presLayoutVars>
          <dgm:bulletEnabled val="1"/>
        </dgm:presLayoutVars>
      </dgm:prSet>
      <dgm:spPr/>
    </dgm:pt>
    <dgm:pt modelId="{51A7D9FC-639F-4CEB-9236-9D60C625DE64}" type="pres">
      <dgm:prSet presAssocID="{60B2898F-23D0-4C8E-AFBB-C6759597B609}"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298F753A-32CA-4663-8C6B-AA19FE926756}" srcId="{C6E4F16A-279A-49C4-86A8-36FEAC92382F}" destId="{06617BC8-10D4-4D64-8C09-A13D0C25FD05}" srcOrd="0" destOrd="0" parTransId="{E3F7A436-42A8-4DAD-98ED-61D88B439087}" sibTransId="{E14DFC6D-E44F-4102-AA80-FD324F117282}"/>
    <dgm:cxn modelId="{99CDA35B-0B02-4820-BA7E-24B39E316779}" type="presOf" srcId="{C0C484CB-F293-4400-8F6C-EEB18E3C1834}" destId="{3C429829-F403-4F17-9ED7-1375C3178403}" srcOrd="0" destOrd="0" presId="urn:microsoft.com/office/officeart/2005/8/layout/hChevron3"/>
    <dgm:cxn modelId="{3FD8FE5E-A98D-4353-907C-F44BDFEFFCEF}" type="presOf" srcId="{A725AC34-418D-49F0-9332-42B27E552B2B}" destId="{D9AC37A9-F325-4E54-99F1-443B435A9B37}" srcOrd="0" destOrd="0" presId="urn:microsoft.com/office/officeart/2005/8/layout/hChevron3"/>
    <dgm:cxn modelId="{DB2DC26D-DDCE-4A9F-A06C-C02ADFEEE3AE}" type="presOf" srcId="{237E8D93-1CC2-4789-84C4-DEEB0331B967}" destId="{F7975EE9-D2CA-4D0B-9585-95ECCEFB6248}" srcOrd="0" destOrd="0" presId="urn:microsoft.com/office/officeart/2005/8/layout/hChevron3"/>
    <dgm:cxn modelId="{5FF17071-9B74-43F2-AD86-7CB2A64FCE99}" type="presOf" srcId="{4094D5EF-9943-43F6-86EF-9905CB117BE6}" destId="{EF2A182A-AAE7-4F23-8FEA-92F9335E5EBE}" srcOrd="0" destOrd="0" presId="urn:microsoft.com/office/officeart/2005/8/layout/hChevron3"/>
    <dgm:cxn modelId="{6194AB79-DDD4-4191-9FCE-E5D2690B2F02}" srcId="{C6E4F16A-279A-49C4-86A8-36FEAC92382F}" destId="{4094D5EF-9943-43F6-86EF-9905CB117BE6}" srcOrd="2" destOrd="0" parTransId="{7824DC20-CCBE-4505-ACCA-43BA9BC43BD8}" sibTransId="{60B2898F-23D0-4C8E-AFBB-C6759597B609}"/>
    <dgm:cxn modelId="{3B55837A-C684-4400-8ABC-18C784FA4E65}" type="presOf" srcId="{C495F07B-4D34-4959-AE61-16EE414C814B}" destId="{4AF0CFCA-FA38-4262-9583-73B8144BBB09}" srcOrd="0" destOrd="0" presId="urn:microsoft.com/office/officeart/2005/8/layout/hChevron3"/>
    <dgm:cxn modelId="{36B20381-5E8C-4E6E-9A19-BE3F9087B36A}"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592EBAED-1492-4489-8892-4316963852A5}" type="presOf" srcId="{C6E4F16A-279A-49C4-86A8-36FEAC92382F}" destId="{C4C0D57F-2464-4B05-A3A5-F0DD09280B54}" srcOrd="0" destOrd="0" presId="urn:microsoft.com/office/officeart/2005/8/layout/hChevron3"/>
    <dgm:cxn modelId="{0F17170E-E66B-4EAC-8D36-912D0AB606CF}" type="presParOf" srcId="{C4C0D57F-2464-4B05-A3A5-F0DD09280B54}" destId="{7CB04512-C5F7-4A26-9F3A-27311B3825C2}" srcOrd="0" destOrd="0" presId="urn:microsoft.com/office/officeart/2005/8/layout/hChevron3"/>
    <dgm:cxn modelId="{DB2AE769-99E2-421F-8BCB-9BE651458695}" type="presParOf" srcId="{C4C0D57F-2464-4B05-A3A5-F0DD09280B54}" destId="{E5AD8CAA-C457-497B-ABDB-02CFA091FEFC}" srcOrd="1" destOrd="0" presId="urn:microsoft.com/office/officeart/2005/8/layout/hChevron3"/>
    <dgm:cxn modelId="{03E02DBA-7867-4693-96DF-27C327695BA5}" type="presParOf" srcId="{C4C0D57F-2464-4B05-A3A5-F0DD09280B54}" destId="{3C429829-F403-4F17-9ED7-1375C3178403}" srcOrd="2" destOrd="0" presId="urn:microsoft.com/office/officeart/2005/8/layout/hChevron3"/>
    <dgm:cxn modelId="{C5EB013A-123E-43D3-9E5E-6AC4B61572D5}" type="presParOf" srcId="{C4C0D57F-2464-4B05-A3A5-F0DD09280B54}" destId="{B2C5BCA8-A428-41AA-8693-20F76AFF5D6E}" srcOrd="3" destOrd="0" presId="urn:microsoft.com/office/officeart/2005/8/layout/hChevron3"/>
    <dgm:cxn modelId="{EE1AD11C-9CD2-4900-8D9F-B75CBE6DC1FD}" type="presParOf" srcId="{C4C0D57F-2464-4B05-A3A5-F0DD09280B54}" destId="{EF2A182A-AAE7-4F23-8FEA-92F9335E5EBE}" srcOrd="4" destOrd="0" presId="urn:microsoft.com/office/officeart/2005/8/layout/hChevron3"/>
    <dgm:cxn modelId="{2CC57B96-F135-46F7-B426-7E409B41CFA3}" type="presParOf" srcId="{C4C0D57F-2464-4B05-A3A5-F0DD09280B54}" destId="{51A7D9FC-639F-4CEB-9236-9D60C625DE64}" srcOrd="5" destOrd="0" presId="urn:microsoft.com/office/officeart/2005/8/layout/hChevron3"/>
    <dgm:cxn modelId="{55159366-7323-4EED-B9DB-7E1A832C38C2}" type="presParOf" srcId="{C4C0D57F-2464-4B05-A3A5-F0DD09280B54}" destId="{F7975EE9-D2CA-4D0B-9585-95ECCEFB6248}" srcOrd="6" destOrd="0" presId="urn:microsoft.com/office/officeart/2005/8/layout/hChevron3"/>
    <dgm:cxn modelId="{93AF4AD7-7BF4-47ED-89D1-752BBF95A5F4}" type="presParOf" srcId="{C4C0D57F-2464-4B05-A3A5-F0DD09280B54}" destId="{A359F96F-24B4-4DB4-849E-B1D5A1C8CBCD}" srcOrd="7" destOrd="0" presId="urn:microsoft.com/office/officeart/2005/8/layout/hChevron3"/>
    <dgm:cxn modelId="{48830F9F-7E23-4C4A-BC29-3A578C81E13E}" type="presParOf" srcId="{C4C0D57F-2464-4B05-A3A5-F0DD09280B54}" destId="{4AF0CFCA-FA38-4262-9583-73B8144BBB09}" srcOrd="8" destOrd="0" presId="urn:microsoft.com/office/officeart/2005/8/layout/hChevron3"/>
    <dgm:cxn modelId="{434468F6-77B0-402E-ADAA-1F2B0B410E19}" type="presParOf" srcId="{C4C0D57F-2464-4B05-A3A5-F0DD09280B54}" destId="{4A9AB59A-7E2F-4245-B772-5D4EAAFF7C95}" srcOrd="9" destOrd="0" presId="urn:microsoft.com/office/officeart/2005/8/layout/hChevron3"/>
    <dgm:cxn modelId="{BB9ED306-367E-44F7-B8E7-2B2C9DE3FC4B}"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a:solidFill>
          <a:srgbClr val="E2CAB7"/>
        </a:solidFill>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4094D5EF-9943-43F6-86EF-9905CB117BE6}">
      <dgm:prSet phldr="0"/>
      <dgm:spPr/>
      <dgm:t>
        <a:bodyPr/>
        <a:lstStyle/>
        <a:p>
          <a:r>
            <a:rPr lang="en-US">
              <a:latin typeface="Calibri Light" panose="020F0302020204030204"/>
            </a:rPr>
            <a:t>Employment Providers</a:t>
          </a:r>
          <a:endParaRPr lang="en-US"/>
        </a:p>
      </dgm:t>
    </dgm:pt>
    <dgm:pt modelId="{7824DC20-CCBE-4505-ACCA-43BA9BC43BD8}" type="parTrans" cxnId="{6194AB79-DDD4-4191-9FCE-E5D2690B2F02}">
      <dgm:prSet/>
      <dgm:spPr/>
    </dgm:pt>
    <dgm:pt modelId="{60B2898F-23D0-4C8E-AFBB-C6759597B609}" type="sibTrans" cxnId="{6194AB79-DDD4-4191-9FCE-E5D2690B2F02}">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EF2A182A-AAE7-4F23-8FEA-92F9335E5EBE}" type="pres">
      <dgm:prSet presAssocID="{4094D5EF-9943-43F6-86EF-9905CB117BE6}" presName="parTxOnly" presStyleLbl="node1" presStyleIdx="2" presStyleCnt="6">
        <dgm:presLayoutVars>
          <dgm:bulletEnabled val="1"/>
        </dgm:presLayoutVars>
      </dgm:prSet>
      <dgm:spPr/>
    </dgm:pt>
    <dgm:pt modelId="{51A7D9FC-639F-4CEB-9236-9D60C625DE64}" type="pres">
      <dgm:prSet presAssocID="{60B2898F-23D0-4C8E-AFBB-C6759597B609}"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298F753A-32CA-4663-8C6B-AA19FE926756}" srcId="{C6E4F16A-279A-49C4-86A8-36FEAC92382F}" destId="{06617BC8-10D4-4D64-8C09-A13D0C25FD05}" srcOrd="0" destOrd="0" parTransId="{E3F7A436-42A8-4DAD-98ED-61D88B439087}" sibTransId="{E14DFC6D-E44F-4102-AA80-FD324F117282}"/>
    <dgm:cxn modelId="{99CDA35B-0B02-4820-BA7E-24B39E316779}" type="presOf" srcId="{C0C484CB-F293-4400-8F6C-EEB18E3C1834}" destId="{3C429829-F403-4F17-9ED7-1375C3178403}" srcOrd="0" destOrd="0" presId="urn:microsoft.com/office/officeart/2005/8/layout/hChevron3"/>
    <dgm:cxn modelId="{3FD8FE5E-A98D-4353-907C-F44BDFEFFCEF}" type="presOf" srcId="{A725AC34-418D-49F0-9332-42B27E552B2B}" destId="{D9AC37A9-F325-4E54-99F1-443B435A9B37}" srcOrd="0" destOrd="0" presId="urn:microsoft.com/office/officeart/2005/8/layout/hChevron3"/>
    <dgm:cxn modelId="{DB2DC26D-DDCE-4A9F-A06C-C02ADFEEE3AE}" type="presOf" srcId="{237E8D93-1CC2-4789-84C4-DEEB0331B967}" destId="{F7975EE9-D2CA-4D0B-9585-95ECCEFB6248}" srcOrd="0" destOrd="0" presId="urn:microsoft.com/office/officeart/2005/8/layout/hChevron3"/>
    <dgm:cxn modelId="{5FF17071-9B74-43F2-AD86-7CB2A64FCE99}" type="presOf" srcId="{4094D5EF-9943-43F6-86EF-9905CB117BE6}" destId="{EF2A182A-AAE7-4F23-8FEA-92F9335E5EBE}" srcOrd="0" destOrd="0" presId="urn:microsoft.com/office/officeart/2005/8/layout/hChevron3"/>
    <dgm:cxn modelId="{6194AB79-DDD4-4191-9FCE-E5D2690B2F02}" srcId="{C6E4F16A-279A-49C4-86A8-36FEAC92382F}" destId="{4094D5EF-9943-43F6-86EF-9905CB117BE6}" srcOrd="2" destOrd="0" parTransId="{7824DC20-CCBE-4505-ACCA-43BA9BC43BD8}" sibTransId="{60B2898F-23D0-4C8E-AFBB-C6759597B609}"/>
    <dgm:cxn modelId="{3B55837A-C684-4400-8ABC-18C784FA4E65}" type="presOf" srcId="{C495F07B-4D34-4959-AE61-16EE414C814B}" destId="{4AF0CFCA-FA38-4262-9583-73B8144BBB09}" srcOrd="0" destOrd="0" presId="urn:microsoft.com/office/officeart/2005/8/layout/hChevron3"/>
    <dgm:cxn modelId="{36B20381-5E8C-4E6E-9A19-BE3F9087B36A}"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592EBAED-1492-4489-8892-4316963852A5}" type="presOf" srcId="{C6E4F16A-279A-49C4-86A8-36FEAC92382F}" destId="{C4C0D57F-2464-4B05-A3A5-F0DD09280B54}" srcOrd="0" destOrd="0" presId="urn:microsoft.com/office/officeart/2005/8/layout/hChevron3"/>
    <dgm:cxn modelId="{0F17170E-E66B-4EAC-8D36-912D0AB606CF}" type="presParOf" srcId="{C4C0D57F-2464-4B05-A3A5-F0DD09280B54}" destId="{7CB04512-C5F7-4A26-9F3A-27311B3825C2}" srcOrd="0" destOrd="0" presId="urn:microsoft.com/office/officeart/2005/8/layout/hChevron3"/>
    <dgm:cxn modelId="{DB2AE769-99E2-421F-8BCB-9BE651458695}" type="presParOf" srcId="{C4C0D57F-2464-4B05-A3A5-F0DD09280B54}" destId="{E5AD8CAA-C457-497B-ABDB-02CFA091FEFC}" srcOrd="1" destOrd="0" presId="urn:microsoft.com/office/officeart/2005/8/layout/hChevron3"/>
    <dgm:cxn modelId="{03E02DBA-7867-4693-96DF-27C327695BA5}" type="presParOf" srcId="{C4C0D57F-2464-4B05-A3A5-F0DD09280B54}" destId="{3C429829-F403-4F17-9ED7-1375C3178403}" srcOrd="2" destOrd="0" presId="urn:microsoft.com/office/officeart/2005/8/layout/hChevron3"/>
    <dgm:cxn modelId="{C5EB013A-123E-43D3-9E5E-6AC4B61572D5}" type="presParOf" srcId="{C4C0D57F-2464-4B05-A3A5-F0DD09280B54}" destId="{B2C5BCA8-A428-41AA-8693-20F76AFF5D6E}" srcOrd="3" destOrd="0" presId="urn:microsoft.com/office/officeart/2005/8/layout/hChevron3"/>
    <dgm:cxn modelId="{EE1AD11C-9CD2-4900-8D9F-B75CBE6DC1FD}" type="presParOf" srcId="{C4C0D57F-2464-4B05-A3A5-F0DD09280B54}" destId="{EF2A182A-AAE7-4F23-8FEA-92F9335E5EBE}" srcOrd="4" destOrd="0" presId="urn:microsoft.com/office/officeart/2005/8/layout/hChevron3"/>
    <dgm:cxn modelId="{2CC57B96-F135-46F7-B426-7E409B41CFA3}" type="presParOf" srcId="{C4C0D57F-2464-4B05-A3A5-F0DD09280B54}" destId="{51A7D9FC-639F-4CEB-9236-9D60C625DE64}" srcOrd="5" destOrd="0" presId="urn:microsoft.com/office/officeart/2005/8/layout/hChevron3"/>
    <dgm:cxn modelId="{55159366-7323-4EED-B9DB-7E1A832C38C2}" type="presParOf" srcId="{C4C0D57F-2464-4B05-A3A5-F0DD09280B54}" destId="{F7975EE9-D2CA-4D0B-9585-95ECCEFB6248}" srcOrd="6" destOrd="0" presId="urn:microsoft.com/office/officeart/2005/8/layout/hChevron3"/>
    <dgm:cxn modelId="{93AF4AD7-7BF4-47ED-89D1-752BBF95A5F4}" type="presParOf" srcId="{C4C0D57F-2464-4B05-A3A5-F0DD09280B54}" destId="{A359F96F-24B4-4DB4-849E-B1D5A1C8CBCD}" srcOrd="7" destOrd="0" presId="urn:microsoft.com/office/officeart/2005/8/layout/hChevron3"/>
    <dgm:cxn modelId="{48830F9F-7E23-4C4A-BC29-3A578C81E13E}" type="presParOf" srcId="{C4C0D57F-2464-4B05-A3A5-F0DD09280B54}" destId="{4AF0CFCA-FA38-4262-9583-73B8144BBB09}" srcOrd="8" destOrd="0" presId="urn:microsoft.com/office/officeart/2005/8/layout/hChevron3"/>
    <dgm:cxn modelId="{434468F6-77B0-402E-ADAA-1F2B0B410E19}" type="presParOf" srcId="{C4C0D57F-2464-4B05-A3A5-F0DD09280B54}" destId="{4A9AB59A-7E2F-4245-B772-5D4EAAFF7C95}" srcOrd="9" destOrd="0" presId="urn:microsoft.com/office/officeart/2005/8/layout/hChevron3"/>
    <dgm:cxn modelId="{BB9ED306-367E-44F7-B8E7-2B2C9DE3FC4B}"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Organisations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0070C0"/>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chemeClr val="accent1"/>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a:solidFill>
          <a:srgbClr val="E2CAB7"/>
        </a:solidFill>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a:solidFill>
          <a:srgbClr val="E2CAB7"/>
        </a:solidFill>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6AFCB6E-3F73-453B-AE41-FCB92080A2C2}" type="presOf" srcId="{237E8D93-1CC2-4789-84C4-DEEB0331B967}" destId="{F7975EE9-D2CA-4D0B-9585-95ECCEFB6248}" srcOrd="0" destOrd="0" presId="urn:microsoft.com/office/officeart/2005/8/layout/hChevron3"/>
    <dgm:cxn modelId="{5646DD7E-CFF0-40A1-AB13-287C2984BBED}" type="presOf" srcId="{1B39CB2C-43A3-4E0B-9A0F-2CBD5ED5CB27}" destId="{C5304708-F7A7-4B67-9343-A55F45EF77A9}" srcOrd="0" destOrd="0" presId="urn:microsoft.com/office/officeart/2005/8/layout/hChevron3"/>
    <dgm:cxn modelId="{02182883-9EE4-4228-BD17-1032A44E4DF7}"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2F1FEFB6-366A-4026-A3D0-8BA8EB77BE64}" type="presOf" srcId="{C495F07B-4D34-4959-AE61-16EE414C814B}" destId="{4AF0CFCA-FA38-4262-9583-73B8144BBB09}"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FD01D0CC-2AA2-4B9F-A0F0-03E2D9185A1F}" type="presOf" srcId="{A725AC34-418D-49F0-9332-42B27E552B2B}" destId="{D9AC37A9-F325-4E54-99F1-443B435A9B37}" srcOrd="0" destOrd="0" presId="urn:microsoft.com/office/officeart/2005/8/layout/hChevron3"/>
    <dgm:cxn modelId="{5C6FC3D6-9466-4DA7-84E5-0D9F0DB8B1F8}" type="presOf" srcId="{C0C484CB-F293-4400-8F6C-EEB18E3C1834}" destId="{3C429829-F403-4F17-9ED7-1375C3178403}" srcOrd="0" destOrd="0" presId="urn:microsoft.com/office/officeart/2005/8/layout/hChevron3"/>
    <dgm:cxn modelId="{592EBAED-1492-4489-8892-4316963852A5}" type="presOf" srcId="{C6E4F16A-279A-49C4-86A8-36FEAC92382F}" destId="{C4C0D57F-2464-4B05-A3A5-F0DD09280B54}" srcOrd="0" destOrd="0" presId="urn:microsoft.com/office/officeart/2005/8/layout/hChevron3"/>
    <dgm:cxn modelId="{4BFC7BAE-C60F-44C4-A1E4-F966DBC944D8}" type="presParOf" srcId="{C4C0D57F-2464-4B05-A3A5-F0DD09280B54}" destId="{7CB04512-C5F7-4A26-9F3A-27311B3825C2}" srcOrd="0" destOrd="0" presId="urn:microsoft.com/office/officeart/2005/8/layout/hChevron3"/>
    <dgm:cxn modelId="{89600E3E-E5A5-4BA9-8D4D-617156A2B354}" type="presParOf" srcId="{C4C0D57F-2464-4B05-A3A5-F0DD09280B54}" destId="{E5AD8CAA-C457-497B-ABDB-02CFA091FEFC}" srcOrd="1" destOrd="0" presId="urn:microsoft.com/office/officeart/2005/8/layout/hChevron3"/>
    <dgm:cxn modelId="{8D7A4BF8-567A-4155-8F77-65B3C4A8EFD5}" type="presParOf" srcId="{C4C0D57F-2464-4B05-A3A5-F0DD09280B54}" destId="{3C429829-F403-4F17-9ED7-1375C3178403}" srcOrd="2" destOrd="0" presId="urn:microsoft.com/office/officeart/2005/8/layout/hChevron3"/>
    <dgm:cxn modelId="{3D0BFC95-8400-4F79-BF46-BC0B21020B8A}" type="presParOf" srcId="{C4C0D57F-2464-4B05-A3A5-F0DD09280B54}" destId="{B2C5BCA8-A428-41AA-8693-20F76AFF5D6E}" srcOrd="3" destOrd="0" presId="urn:microsoft.com/office/officeart/2005/8/layout/hChevron3"/>
    <dgm:cxn modelId="{2CF3F3E9-8E8B-45DA-8403-1E2C3A78ACA1}" type="presParOf" srcId="{C4C0D57F-2464-4B05-A3A5-F0DD09280B54}" destId="{C5304708-F7A7-4B67-9343-A55F45EF77A9}" srcOrd="4" destOrd="0" presId="urn:microsoft.com/office/officeart/2005/8/layout/hChevron3"/>
    <dgm:cxn modelId="{29940264-AB0A-4081-94C6-377135BEC455}" type="presParOf" srcId="{C4C0D57F-2464-4B05-A3A5-F0DD09280B54}" destId="{9166D0ED-7D91-411F-A49C-A3408D95017D}" srcOrd="5" destOrd="0" presId="urn:microsoft.com/office/officeart/2005/8/layout/hChevron3"/>
    <dgm:cxn modelId="{7EA1F63D-A627-412A-BC01-EEDE9A1702CB}" type="presParOf" srcId="{C4C0D57F-2464-4B05-A3A5-F0DD09280B54}" destId="{F7975EE9-D2CA-4D0B-9585-95ECCEFB6248}" srcOrd="6" destOrd="0" presId="urn:microsoft.com/office/officeart/2005/8/layout/hChevron3"/>
    <dgm:cxn modelId="{51C418D0-A072-4581-8A74-FA786862FAFF}" type="presParOf" srcId="{C4C0D57F-2464-4B05-A3A5-F0DD09280B54}" destId="{A359F96F-24B4-4DB4-849E-B1D5A1C8CBCD}" srcOrd="7" destOrd="0" presId="urn:microsoft.com/office/officeart/2005/8/layout/hChevron3"/>
    <dgm:cxn modelId="{0C75AC13-1617-4938-9152-55092A15309F}" type="presParOf" srcId="{C4C0D57F-2464-4B05-A3A5-F0DD09280B54}" destId="{4AF0CFCA-FA38-4262-9583-73B8144BBB09}" srcOrd="8" destOrd="0" presId="urn:microsoft.com/office/officeart/2005/8/layout/hChevron3"/>
    <dgm:cxn modelId="{03FDD047-38DA-440C-BCF1-07CE395B4D25}" type="presParOf" srcId="{C4C0D57F-2464-4B05-A3A5-F0DD09280B54}" destId="{4A9AB59A-7E2F-4245-B772-5D4EAAFF7C95}" srcOrd="9" destOrd="0" presId="urn:microsoft.com/office/officeart/2005/8/layout/hChevron3"/>
    <dgm:cxn modelId="{239C7081-9867-4E9E-8454-55055098BF7D}"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t> Timeline</a:t>
          </a:r>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t> Useful Resources for Applicants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99FBC513-9A53-4602-9E12-3151C11DDBDE}">
      <dgm:prSet phldrT="[Text]" phldr="0"/>
      <dgm:spPr/>
      <dgm:t>
        <a:bodyPr/>
        <a:lstStyle/>
        <a:p>
          <a:pPr rtl="0"/>
          <a:r>
            <a:rPr lang="en-US"/>
            <a:t> Application Portal eSInnis</a:t>
          </a:r>
        </a:p>
      </dgm:t>
    </dgm:pt>
    <dgm:pt modelId="{40A5CE3A-AC36-4763-BEB2-25102648E5F5}" type="parTrans" cxnId="{CD8D7814-21D0-428A-9517-522D13D34A90}">
      <dgm:prSet/>
      <dgm:spPr/>
      <dgm:t>
        <a:bodyPr/>
        <a:lstStyle/>
        <a:p>
          <a:endParaRPr lang="en-US"/>
        </a:p>
      </dgm:t>
    </dgm:pt>
    <dgm:pt modelId="{44140A00-D601-4957-B5B2-4AA29A606774}" type="sibTrans" cxnId="{CD8D7814-21D0-428A-9517-522D13D34A90}">
      <dgm:prSet/>
      <dgm:spPr/>
      <dgm:t>
        <a:bodyPr/>
        <a:lstStyle/>
        <a:p>
          <a:endParaRPr lang="en-US"/>
        </a:p>
      </dgm:t>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3">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3">
        <dgm:presLayoutVars>
          <dgm:bulletEnabled val="1"/>
        </dgm:presLayoutVars>
      </dgm:prSet>
      <dgm:spPr>
        <a:solidFill>
          <a:schemeClr val="accent1"/>
        </a:solidFill>
      </dgm:spPr>
    </dgm:pt>
    <dgm:pt modelId="{B2C5BCA8-A428-41AA-8693-20F76AFF5D6E}" type="pres">
      <dgm:prSet presAssocID="{6DBE9456-A1EA-4D42-8EF1-24B63B8DDAF0}" presName="parSpace" presStyleCnt="0"/>
      <dgm:spPr/>
    </dgm:pt>
    <dgm:pt modelId="{A8D569C1-243D-4139-A8DB-F33562ECFDE8}" type="pres">
      <dgm:prSet presAssocID="{99FBC513-9A53-4602-9E12-3151C11DDBDE}" presName="parTxOnly" presStyleLbl="node1" presStyleIdx="2" presStyleCnt="3">
        <dgm:presLayoutVars>
          <dgm:bulletEnabled val="1"/>
        </dgm:presLayoutVars>
      </dgm:prSet>
      <dgm:spPr>
        <a:solidFill>
          <a:srgbClr val="E2CAB7"/>
        </a:solidFill>
      </dgm:spPr>
    </dgm:pt>
  </dgm:ptLst>
  <dgm:cxnLst>
    <dgm:cxn modelId="{AB69060E-7BD7-48D2-A898-E52829D1F2B5}" type="presOf" srcId="{C0C484CB-F293-4400-8F6C-EEB18E3C1834}" destId="{3C429829-F403-4F17-9ED7-1375C3178403}" srcOrd="0" destOrd="0" presId="urn:microsoft.com/office/officeart/2005/8/layout/hChevron3"/>
    <dgm:cxn modelId="{CD8D7814-21D0-428A-9517-522D13D34A90}" srcId="{C6E4F16A-279A-49C4-86A8-36FEAC92382F}" destId="{99FBC513-9A53-4602-9E12-3151C11DDBDE}" srcOrd="2" destOrd="0" parTransId="{40A5CE3A-AC36-4763-BEB2-25102648E5F5}" sibTransId="{44140A00-D601-4957-B5B2-4AA29A606774}"/>
    <dgm:cxn modelId="{298F753A-32CA-4663-8C6B-AA19FE926756}" srcId="{C6E4F16A-279A-49C4-86A8-36FEAC92382F}" destId="{06617BC8-10D4-4D64-8C09-A13D0C25FD05}" srcOrd="0" destOrd="0" parTransId="{E3F7A436-42A8-4DAD-98ED-61D88B439087}" sibTransId="{E14DFC6D-E44F-4102-AA80-FD324F117282}"/>
    <dgm:cxn modelId="{1AA2E54A-A365-4431-B00E-130D527E5E95}" type="presOf" srcId="{C6E4F16A-279A-49C4-86A8-36FEAC92382F}" destId="{C4C0D57F-2464-4B05-A3A5-F0DD09280B54}" srcOrd="0" destOrd="0" presId="urn:microsoft.com/office/officeart/2005/8/layout/hChevron3"/>
    <dgm:cxn modelId="{0E715159-1C10-401A-9EC9-F64572BFF81F}" type="presOf" srcId="{99FBC513-9A53-4602-9E12-3151C11DDBDE}" destId="{A8D569C1-243D-4139-A8DB-F33562ECFDE8}" srcOrd="0" destOrd="0" presId="urn:microsoft.com/office/officeart/2005/8/layout/hChevron3"/>
    <dgm:cxn modelId="{6E3D7BB1-F561-4A50-B870-592B2B84ABB4}" type="presOf" srcId="{06617BC8-10D4-4D64-8C09-A13D0C25FD05}" destId="{7CB04512-C5F7-4A26-9F3A-27311B3825C2}"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17C758FC-B0C7-4D02-93AC-10DC549762D5}" type="presParOf" srcId="{C4C0D57F-2464-4B05-A3A5-F0DD09280B54}" destId="{7CB04512-C5F7-4A26-9F3A-27311B3825C2}" srcOrd="0" destOrd="0" presId="urn:microsoft.com/office/officeart/2005/8/layout/hChevron3"/>
    <dgm:cxn modelId="{61E58DCD-AB98-44CB-B766-6A4092D0771D}" type="presParOf" srcId="{C4C0D57F-2464-4B05-A3A5-F0DD09280B54}" destId="{E5AD8CAA-C457-497B-ABDB-02CFA091FEFC}" srcOrd="1" destOrd="0" presId="urn:microsoft.com/office/officeart/2005/8/layout/hChevron3"/>
    <dgm:cxn modelId="{056C88CF-FA0D-46D4-B4FB-CC79751468B0}" type="presParOf" srcId="{C4C0D57F-2464-4B05-A3A5-F0DD09280B54}" destId="{3C429829-F403-4F17-9ED7-1375C3178403}" srcOrd="2" destOrd="0" presId="urn:microsoft.com/office/officeart/2005/8/layout/hChevron3"/>
    <dgm:cxn modelId="{87CFF3BE-DBA8-4CE4-B3FC-2C79744B5CEF}" type="presParOf" srcId="{C4C0D57F-2464-4B05-A3A5-F0DD09280B54}" destId="{B2C5BCA8-A428-41AA-8693-20F76AFF5D6E}" srcOrd="3" destOrd="0" presId="urn:microsoft.com/office/officeart/2005/8/layout/hChevron3"/>
    <dgm:cxn modelId="{6C95C924-01A1-4470-B0CC-173D65DCA907}" type="presParOf" srcId="{C4C0D57F-2464-4B05-A3A5-F0DD09280B54}" destId="{A8D569C1-243D-4139-A8DB-F33562ECFDE8}"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a:solidFill>
          <a:srgbClr val="E2CAB7"/>
        </a:solidFill>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6AFCB6E-3F73-453B-AE41-FCB92080A2C2}" type="presOf" srcId="{237E8D93-1CC2-4789-84C4-DEEB0331B967}" destId="{F7975EE9-D2CA-4D0B-9585-95ECCEFB6248}" srcOrd="0" destOrd="0" presId="urn:microsoft.com/office/officeart/2005/8/layout/hChevron3"/>
    <dgm:cxn modelId="{5646DD7E-CFF0-40A1-AB13-287C2984BBED}" type="presOf" srcId="{1B39CB2C-43A3-4E0B-9A0F-2CBD5ED5CB27}" destId="{C5304708-F7A7-4B67-9343-A55F45EF77A9}" srcOrd="0" destOrd="0" presId="urn:microsoft.com/office/officeart/2005/8/layout/hChevron3"/>
    <dgm:cxn modelId="{02182883-9EE4-4228-BD17-1032A44E4DF7}"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2F1FEFB6-366A-4026-A3D0-8BA8EB77BE64}" type="presOf" srcId="{C495F07B-4D34-4959-AE61-16EE414C814B}" destId="{4AF0CFCA-FA38-4262-9583-73B8144BBB09}"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FD01D0CC-2AA2-4B9F-A0F0-03E2D9185A1F}" type="presOf" srcId="{A725AC34-418D-49F0-9332-42B27E552B2B}" destId="{D9AC37A9-F325-4E54-99F1-443B435A9B37}" srcOrd="0" destOrd="0" presId="urn:microsoft.com/office/officeart/2005/8/layout/hChevron3"/>
    <dgm:cxn modelId="{5C6FC3D6-9466-4DA7-84E5-0D9F0DB8B1F8}" type="presOf" srcId="{C0C484CB-F293-4400-8F6C-EEB18E3C1834}" destId="{3C429829-F403-4F17-9ED7-1375C3178403}" srcOrd="0" destOrd="0" presId="urn:microsoft.com/office/officeart/2005/8/layout/hChevron3"/>
    <dgm:cxn modelId="{592EBAED-1492-4489-8892-4316963852A5}" type="presOf" srcId="{C6E4F16A-279A-49C4-86A8-36FEAC92382F}" destId="{C4C0D57F-2464-4B05-A3A5-F0DD09280B54}" srcOrd="0" destOrd="0" presId="urn:microsoft.com/office/officeart/2005/8/layout/hChevron3"/>
    <dgm:cxn modelId="{4BFC7BAE-C60F-44C4-A1E4-F966DBC944D8}" type="presParOf" srcId="{C4C0D57F-2464-4B05-A3A5-F0DD09280B54}" destId="{7CB04512-C5F7-4A26-9F3A-27311B3825C2}" srcOrd="0" destOrd="0" presId="urn:microsoft.com/office/officeart/2005/8/layout/hChevron3"/>
    <dgm:cxn modelId="{89600E3E-E5A5-4BA9-8D4D-617156A2B354}" type="presParOf" srcId="{C4C0D57F-2464-4B05-A3A5-F0DD09280B54}" destId="{E5AD8CAA-C457-497B-ABDB-02CFA091FEFC}" srcOrd="1" destOrd="0" presId="urn:microsoft.com/office/officeart/2005/8/layout/hChevron3"/>
    <dgm:cxn modelId="{8D7A4BF8-567A-4155-8F77-65B3C4A8EFD5}" type="presParOf" srcId="{C4C0D57F-2464-4B05-A3A5-F0DD09280B54}" destId="{3C429829-F403-4F17-9ED7-1375C3178403}" srcOrd="2" destOrd="0" presId="urn:microsoft.com/office/officeart/2005/8/layout/hChevron3"/>
    <dgm:cxn modelId="{3D0BFC95-8400-4F79-BF46-BC0B21020B8A}" type="presParOf" srcId="{C4C0D57F-2464-4B05-A3A5-F0DD09280B54}" destId="{B2C5BCA8-A428-41AA-8693-20F76AFF5D6E}" srcOrd="3" destOrd="0" presId="urn:microsoft.com/office/officeart/2005/8/layout/hChevron3"/>
    <dgm:cxn modelId="{2CF3F3E9-8E8B-45DA-8403-1E2C3A78ACA1}" type="presParOf" srcId="{C4C0D57F-2464-4B05-A3A5-F0DD09280B54}" destId="{C5304708-F7A7-4B67-9343-A55F45EF77A9}" srcOrd="4" destOrd="0" presId="urn:microsoft.com/office/officeart/2005/8/layout/hChevron3"/>
    <dgm:cxn modelId="{29940264-AB0A-4081-94C6-377135BEC455}" type="presParOf" srcId="{C4C0D57F-2464-4B05-A3A5-F0DD09280B54}" destId="{9166D0ED-7D91-411F-A49C-A3408D95017D}" srcOrd="5" destOrd="0" presId="urn:microsoft.com/office/officeart/2005/8/layout/hChevron3"/>
    <dgm:cxn modelId="{7EA1F63D-A627-412A-BC01-EEDE9A1702CB}" type="presParOf" srcId="{C4C0D57F-2464-4B05-A3A5-F0DD09280B54}" destId="{F7975EE9-D2CA-4D0B-9585-95ECCEFB6248}" srcOrd="6" destOrd="0" presId="urn:microsoft.com/office/officeart/2005/8/layout/hChevron3"/>
    <dgm:cxn modelId="{51C418D0-A072-4581-8A74-FA786862FAFF}" type="presParOf" srcId="{C4C0D57F-2464-4B05-A3A5-F0DD09280B54}" destId="{A359F96F-24B4-4DB4-849E-B1D5A1C8CBCD}" srcOrd="7" destOrd="0" presId="urn:microsoft.com/office/officeart/2005/8/layout/hChevron3"/>
    <dgm:cxn modelId="{0C75AC13-1617-4938-9152-55092A15309F}" type="presParOf" srcId="{C4C0D57F-2464-4B05-A3A5-F0DD09280B54}" destId="{4AF0CFCA-FA38-4262-9583-73B8144BBB09}" srcOrd="8" destOrd="0" presId="urn:microsoft.com/office/officeart/2005/8/layout/hChevron3"/>
    <dgm:cxn modelId="{03FDD047-38DA-440C-BCF1-07CE395B4D25}" type="presParOf" srcId="{C4C0D57F-2464-4B05-A3A5-F0DD09280B54}" destId="{4A9AB59A-7E2F-4245-B772-5D4EAAFF7C95}" srcOrd="9" destOrd="0" presId="urn:microsoft.com/office/officeart/2005/8/layout/hChevron3"/>
    <dgm:cxn modelId="{239C7081-9867-4E9E-8454-55055098BF7D}"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a:solidFill>
          <a:srgbClr val="E2CAB7"/>
        </a:solidFill>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6AFCB6E-3F73-453B-AE41-FCB92080A2C2}" type="presOf" srcId="{237E8D93-1CC2-4789-84C4-DEEB0331B967}" destId="{F7975EE9-D2CA-4D0B-9585-95ECCEFB6248}" srcOrd="0" destOrd="0" presId="urn:microsoft.com/office/officeart/2005/8/layout/hChevron3"/>
    <dgm:cxn modelId="{5646DD7E-CFF0-40A1-AB13-287C2984BBED}" type="presOf" srcId="{1B39CB2C-43A3-4E0B-9A0F-2CBD5ED5CB27}" destId="{C5304708-F7A7-4B67-9343-A55F45EF77A9}" srcOrd="0" destOrd="0" presId="urn:microsoft.com/office/officeart/2005/8/layout/hChevron3"/>
    <dgm:cxn modelId="{02182883-9EE4-4228-BD17-1032A44E4DF7}"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2F1FEFB6-366A-4026-A3D0-8BA8EB77BE64}" type="presOf" srcId="{C495F07B-4D34-4959-AE61-16EE414C814B}" destId="{4AF0CFCA-FA38-4262-9583-73B8144BBB09}"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FD01D0CC-2AA2-4B9F-A0F0-03E2D9185A1F}" type="presOf" srcId="{A725AC34-418D-49F0-9332-42B27E552B2B}" destId="{D9AC37A9-F325-4E54-99F1-443B435A9B37}" srcOrd="0" destOrd="0" presId="urn:microsoft.com/office/officeart/2005/8/layout/hChevron3"/>
    <dgm:cxn modelId="{5C6FC3D6-9466-4DA7-84E5-0D9F0DB8B1F8}" type="presOf" srcId="{C0C484CB-F293-4400-8F6C-EEB18E3C1834}" destId="{3C429829-F403-4F17-9ED7-1375C3178403}" srcOrd="0" destOrd="0" presId="urn:microsoft.com/office/officeart/2005/8/layout/hChevron3"/>
    <dgm:cxn modelId="{592EBAED-1492-4489-8892-4316963852A5}" type="presOf" srcId="{C6E4F16A-279A-49C4-86A8-36FEAC92382F}" destId="{C4C0D57F-2464-4B05-A3A5-F0DD09280B54}" srcOrd="0" destOrd="0" presId="urn:microsoft.com/office/officeart/2005/8/layout/hChevron3"/>
    <dgm:cxn modelId="{4BFC7BAE-C60F-44C4-A1E4-F966DBC944D8}" type="presParOf" srcId="{C4C0D57F-2464-4B05-A3A5-F0DD09280B54}" destId="{7CB04512-C5F7-4A26-9F3A-27311B3825C2}" srcOrd="0" destOrd="0" presId="urn:microsoft.com/office/officeart/2005/8/layout/hChevron3"/>
    <dgm:cxn modelId="{89600E3E-E5A5-4BA9-8D4D-617156A2B354}" type="presParOf" srcId="{C4C0D57F-2464-4B05-A3A5-F0DD09280B54}" destId="{E5AD8CAA-C457-497B-ABDB-02CFA091FEFC}" srcOrd="1" destOrd="0" presId="urn:microsoft.com/office/officeart/2005/8/layout/hChevron3"/>
    <dgm:cxn modelId="{8D7A4BF8-567A-4155-8F77-65B3C4A8EFD5}" type="presParOf" srcId="{C4C0D57F-2464-4B05-A3A5-F0DD09280B54}" destId="{3C429829-F403-4F17-9ED7-1375C3178403}" srcOrd="2" destOrd="0" presId="urn:microsoft.com/office/officeart/2005/8/layout/hChevron3"/>
    <dgm:cxn modelId="{3D0BFC95-8400-4F79-BF46-BC0B21020B8A}" type="presParOf" srcId="{C4C0D57F-2464-4B05-A3A5-F0DD09280B54}" destId="{B2C5BCA8-A428-41AA-8693-20F76AFF5D6E}" srcOrd="3" destOrd="0" presId="urn:microsoft.com/office/officeart/2005/8/layout/hChevron3"/>
    <dgm:cxn modelId="{2CF3F3E9-8E8B-45DA-8403-1E2C3A78ACA1}" type="presParOf" srcId="{C4C0D57F-2464-4B05-A3A5-F0DD09280B54}" destId="{C5304708-F7A7-4B67-9343-A55F45EF77A9}" srcOrd="4" destOrd="0" presId="urn:microsoft.com/office/officeart/2005/8/layout/hChevron3"/>
    <dgm:cxn modelId="{29940264-AB0A-4081-94C6-377135BEC455}" type="presParOf" srcId="{C4C0D57F-2464-4B05-A3A5-F0DD09280B54}" destId="{9166D0ED-7D91-411F-A49C-A3408D95017D}" srcOrd="5" destOrd="0" presId="urn:microsoft.com/office/officeart/2005/8/layout/hChevron3"/>
    <dgm:cxn modelId="{7EA1F63D-A627-412A-BC01-EEDE9A1702CB}" type="presParOf" srcId="{C4C0D57F-2464-4B05-A3A5-F0DD09280B54}" destId="{F7975EE9-D2CA-4D0B-9585-95ECCEFB6248}" srcOrd="6" destOrd="0" presId="urn:microsoft.com/office/officeart/2005/8/layout/hChevron3"/>
    <dgm:cxn modelId="{51C418D0-A072-4581-8A74-FA786862FAFF}" type="presParOf" srcId="{C4C0D57F-2464-4B05-A3A5-F0DD09280B54}" destId="{A359F96F-24B4-4DB4-849E-B1D5A1C8CBCD}" srcOrd="7" destOrd="0" presId="urn:microsoft.com/office/officeart/2005/8/layout/hChevron3"/>
    <dgm:cxn modelId="{0C75AC13-1617-4938-9152-55092A15309F}" type="presParOf" srcId="{C4C0D57F-2464-4B05-A3A5-F0DD09280B54}" destId="{4AF0CFCA-FA38-4262-9583-73B8144BBB09}" srcOrd="8" destOrd="0" presId="urn:microsoft.com/office/officeart/2005/8/layout/hChevron3"/>
    <dgm:cxn modelId="{03FDD047-38DA-440C-BCF1-07CE395B4D25}" type="presParOf" srcId="{C4C0D57F-2464-4B05-A3A5-F0DD09280B54}" destId="{4A9AB59A-7E2F-4245-B772-5D4EAAFF7C95}" srcOrd="9" destOrd="0" presId="urn:microsoft.com/office/officeart/2005/8/layout/hChevron3"/>
    <dgm:cxn modelId="{239C7081-9867-4E9E-8454-55055098BF7D}"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a:solidFill>
          <a:srgbClr val="E2CAB7"/>
        </a:solidFill>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6AFCB6E-3F73-453B-AE41-FCB92080A2C2}" type="presOf" srcId="{237E8D93-1CC2-4789-84C4-DEEB0331B967}" destId="{F7975EE9-D2CA-4D0B-9585-95ECCEFB6248}" srcOrd="0" destOrd="0" presId="urn:microsoft.com/office/officeart/2005/8/layout/hChevron3"/>
    <dgm:cxn modelId="{5646DD7E-CFF0-40A1-AB13-287C2984BBED}" type="presOf" srcId="{1B39CB2C-43A3-4E0B-9A0F-2CBD5ED5CB27}" destId="{C5304708-F7A7-4B67-9343-A55F45EF77A9}" srcOrd="0" destOrd="0" presId="urn:microsoft.com/office/officeart/2005/8/layout/hChevron3"/>
    <dgm:cxn modelId="{02182883-9EE4-4228-BD17-1032A44E4DF7}"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2F1FEFB6-366A-4026-A3D0-8BA8EB77BE64}" type="presOf" srcId="{C495F07B-4D34-4959-AE61-16EE414C814B}" destId="{4AF0CFCA-FA38-4262-9583-73B8144BBB09}"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FD01D0CC-2AA2-4B9F-A0F0-03E2D9185A1F}" type="presOf" srcId="{A725AC34-418D-49F0-9332-42B27E552B2B}" destId="{D9AC37A9-F325-4E54-99F1-443B435A9B37}" srcOrd="0" destOrd="0" presId="urn:microsoft.com/office/officeart/2005/8/layout/hChevron3"/>
    <dgm:cxn modelId="{5C6FC3D6-9466-4DA7-84E5-0D9F0DB8B1F8}" type="presOf" srcId="{C0C484CB-F293-4400-8F6C-EEB18E3C1834}" destId="{3C429829-F403-4F17-9ED7-1375C3178403}" srcOrd="0" destOrd="0" presId="urn:microsoft.com/office/officeart/2005/8/layout/hChevron3"/>
    <dgm:cxn modelId="{592EBAED-1492-4489-8892-4316963852A5}" type="presOf" srcId="{C6E4F16A-279A-49C4-86A8-36FEAC92382F}" destId="{C4C0D57F-2464-4B05-A3A5-F0DD09280B54}" srcOrd="0" destOrd="0" presId="urn:microsoft.com/office/officeart/2005/8/layout/hChevron3"/>
    <dgm:cxn modelId="{4BFC7BAE-C60F-44C4-A1E4-F966DBC944D8}" type="presParOf" srcId="{C4C0D57F-2464-4B05-A3A5-F0DD09280B54}" destId="{7CB04512-C5F7-4A26-9F3A-27311B3825C2}" srcOrd="0" destOrd="0" presId="urn:microsoft.com/office/officeart/2005/8/layout/hChevron3"/>
    <dgm:cxn modelId="{89600E3E-E5A5-4BA9-8D4D-617156A2B354}" type="presParOf" srcId="{C4C0D57F-2464-4B05-A3A5-F0DD09280B54}" destId="{E5AD8CAA-C457-497B-ABDB-02CFA091FEFC}" srcOrd="1" destOrd="0" presId="urn:microsoft.com/office/officeart/2005/8/layout/hChevron3"/>
    <dgm:cxn modelId="{8D7A4BF8-567A-4155-8F77-65B3C4A8EFD5}" type="presParOf" srcId="{C4C0D57F-2464-4B05-A3A5-F0DD09280B54}" destId="{3C429829-F403-4F17-9ED7-1375C3178403}" srcOrd="2" destOrd="0" presId="urn:microsoft.com/office/officeart/2005/8/layout/hChevron3"/>
    <dgm:cxn modelId="{3D0BFC95-8400-4F79-BF46-BC0B21020B8A}" type="presParOf" srcId="{C4C0D57F-2464-4B05-A3A5-F0DD09280B54}" destId="{B2C5BCA8-A428-41AA-8693-20F76AFF5D6E}" srcOrd="3" destOrd="0" presId="urn:microsoft.com/office/officeart/2005/8/layout/hChevron3"/>
    <dgm:cxn modelId="{2CF3F3E9-8E8B-45DA-8403-1E2C3A78ACA1}" type="presParOf" srcId="{C4C0D57F-2464-4B05-A3A5-F0DD09280B54}" destId="{C5304708-F7A7-4B67-9343-A55F45EF77A9}" srcOrd="4" destOrd="0" presId="urn:microsoft.com/office/officeart/2005/8/layout/hChevron3"/>
    <dgm:cxn modelId="{29940264-AB0A-4081-94C6-377135BEC455}" type="presParOf" srcId="{C4C0D57F-2464-4B05-A3A5-F0DD09280B54}" destId="{9166D0ED-7D91-411F-A49C-A3408D95017D}" srcOrd="5" destOrd="0" presId="urn:microsoft.com/office/officeart/2005/8/layout/hChevron3"/>
    <dgm:cxn modelId="{7EA1F63D-A627-412A-BC01-EEDE9A1702CB}" type="presParOf" srcId="{C4C0D57F-2464-4B05-A3A5-F0DD09280B54}" destId="{F7975EE9-D2CA-4D0B-9585-95ECCEFB6248}" srcOrd="6" destOrd="0" presId="urn:microsoft.com/office/officeart/2005/8/layout/hChevron3"/>
    <dgm:cxn modelId="{51C418D0-A072-4581-8A74-FA786862FAFF}" type="presParOf" srcId="{C4C0D57F-2464-4B05-A3A5-F0DD09280B54}" destId="{A359F96F-24B4-4DB4-849E-B1D5A1C8CBCD}" srcOrd="7" destOrd="0" presId="urn:microsoft.com/office/officeart/2005/8/layout/hChevron3"/>
    <dgm:cxn modelId="{0C75AC13-1617-4938-9152-55092A15309F}" type="presParOf" srcId="{C4C0D57F-2464-4B05-A3A5-F0DD09280B54}" destId="{4AF0CFCA-FA38-4262-9583-73B8144BBB09}" srcOrd="8" destOrd="0" presId="urn:microsoft.com/office/officeart/2005/8/layout/hChevron3"/>
    <dgm:cxn modelId="{03FDD047-38DA-440C-BCF1-07CE395B4D25}" type="presParOf" srcId="{C4C0D57F-2464-4B05-A3A5-F0DD09280B54}" destId="{4A9AB59A-7E2F-4245-B772-5D4EAAFF7C95}" srcOrd="9" destOrd="0" presId="urn:microsoft.com/office/officeart/2005/8/layout/hChevron3"/>
    <dgm:cxn modelId="{239C7081-9867-4E9E-8454-55055098BF7D}"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a:solidFill>
          <a:srgbClr val="E2CAB7"/>
        </a:solidFill>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6AFCB6E-3F73-453B-AE41-FCB92080A2C2}" type="presOf" srcId="{237E8D93-1CC2-4789-84C4-DEEB0331B967}" destId="{F7975EE9-D2CA-4D0B-9585-95ECCEFB6248}" srcOrd="0" destOrd="0" presId="urn:microsoft.com/office/officeart/2005/8/layout/hChevron3"/>
    <dgm:cxn modelId="{5646DD7E-CFF0-40A1-AB13-287C2984BBED}" type="presOf" srcId="{1B39CB2C-43A3-4E0B-9A0F-2CBD5ED5CB27}" destId="{C5304708-F7A7-4B67-9343-A55F45EF77A9}" srcOrd="0" destOrd="0" presId="urn:microsoft.com/office/officeart/2005/8/layout/hChevron3"/>
    <dgm:cxn modelId="{02182883-9EE4-4228-BD17-1032A44E4DF7}"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2F1FEFB6-366A-4026-A3D0-8BA8EB77BE64}" type="presOf" srcId="{C495F07B-4D34-4959-AE61-16EE414C814B}" destId="{4AF0CFCA-FA38-4262-9583-73B8144BBB09}"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FD01D0CC-2AA2-4B9F-A0F0-03E2D9185A1F}" type="presOf" srcId="{A725AC34-418D-49F0-9332-42B27E552B2B}" destId="{D9AC37A9-F325-4E54-99F1-443B435A9B37}" srcOrd="0" destOrd="0" presId="urn:microsoft.com/office/officeart/2005/8/layout/hChevron3"/>
    <dgm:cxn modelId="{5C6FC3D6-9466-4DA7-84E5-0D9F0DB8B1F8}" type="presOf" srcId="{C0C484CB-F293-4400-8F6C-EEB18E3C1834}" destId="{3C429829-F403-4F17-9ED7-1375C3178403}" srcOrd="0" destOrd="0" presId="urn:microsoft.com/office/officeart/2005/8/layout/hChevron3"/>
    <dgm:cxn modelId="{592EBAED-1492-4489-8892-4316963852A5}" type="presOf" srcId="{C6E4F16A-279A-49C4-86A8-36FEAC92382F}" destId="{C4C0D57F-2464-4B05-A3A5-F0DD09280B54}" srcOrd="0" destOrd="0" presId="urn:microsoft.com/office/officeart/2005/8/layout/hChevron3"/>
    <dgm:cxn modelId="{4BFC7BAE-C60F-44C4-A1E4-F966DBC944D8}" type="presParOf" srcId="{C4C0D57F-2464-4B05-A3A5-F0DD09280B54}" destId="{7CB04512-C5F7-4A26-9F3A-27311B3825C2}" srcOrd="0" destOrd="0" presId="urn:microsoft.com/office/officeart/2005/8/layout/hChevron3"/>
    <dgm:cxn modelId="{89600E3E-E5A5-4BA9-8D4D-617156A2B354}" type="presParOf" srcId="{C4C0D57F-2464-4B05-A3A5-F0DD09280B54}" destId="{E5AD8CAA-C457-497B-ABDB-02CFA091FEFC}" srcOrd="1" destOrd="0" presId="urn:microsoft.com/office/officeart/2005/8/layout/hChevron3"/>
    <dgm:cxn modelId="{8D7A4BF8-567A-4155-8F77-65B3C4A8EFD5}" type="presParOf" srcId="{C4C0D57F-2464-4B05-A3A5-F0DD09280B54}" destId="{3C429829-F403-4F17-9ED7-1375C3178403}" srcOrd="2" destOrd="0" presId="urn:microsoft.com/office/officeart/2005/8/layout/hChevron3"/>
    <dgm:cxn modelId="{3D0BFC95-8400-4F79-BF46-BC0B21020B8A}" type="presParOf" srcId="{C4C0D57F-2464-4B05-A3A5-F0DD09280B54}" destId="{B2C5BCA8-A428-41AA-8693-20F76AFF5D6E}" srcOrd="3" destOrd="0" presId="urn:microsoft.com/office/officeart/2005/8/layout/hChevron3"/>
    <dgm:cxn modelId="{2CF3F3E9-8E8B-45DA-8403-1E2C3A78ACA1}" type="presParOf" srcId="{C4C0D57F-2464-4B05-A3A5-F0DD09280B54}" destId="{C5304708-F7A7-4B67-9343-A55F45EF77A9}" srcOrd="4" destOrd="0" presId="urn:microsoft.com/office/officeart/2005/8/layout/hChevron3"/>
    <dgm:cxn modelId="{29940264-AB0A-4081-94C6-377135BEC455}" type="presParOf" srcId="{C4C0D57F-2464-4B05-A3A5-F0DD09280B54}" destId="{9166D0ED-7D91-411F-A49C-A3408D95017D}" srcOrd="5" destOrd="0" presId="urn:microsoft.com/office/officeart/2005/8/layout/hChevron3"/>
    <dgm:cxn modelId="{7EA1F63D-A627-412A-BC01-EEDE9A1702CB}" type="presParOf" srcId="{C4C0D57F-2464-4B05-A3A5-F0DD09280B54}" destId="{F7975EE9-D2CA-4D0B-9585-95ECCEFB6248}" srcOrd="6" destOrd="0" presId="urn:microsoft.com/office/officeart/2005/8/layout/hChevron3"/>
    <dgm:cxn modelId="{51C418D0-A072-4581-8A74-FA786862FAFF}" type="presParOf" srcId="{C4C0D57F-2464-4B05-A3A5-F0DD09280B54}" destId="{A359F96F-24B4-4DB4-849E-B1D5A1C8CBCD}" srcOrd="7" destOrd="0" presId="urn:microsoft.com/office/officeart/2005/8/layout/hChevron3"/>
    <dgm:cxn modelId="{0C75AC13-1617-4938-9152-55092A15309F}" type="presParOf" srcId="{C4C0D57F-2464-4B05-A3A5-F0DD09280B54}" destId="{4AF0CFCA-FA38-4262-9583-73B8144BBB09}" srcOrd="8" destOrd="0" presId="urn:microsoft.com/office/officeart/2005/8/layout/hChevron3"/>
    <dgm:cxn modelId="{03FDD047-38DA-440C-BCF1-07CE395B4D25}" type="presParOf" srcId="{C4C0D57F-2464-4B05-A3A5-F0DD09280B54}" destId="{4A9AB59A-7E2F-4245-B772-5D4EAAFF7C95}" srcOrd="9" destOrd="0" presId="urn:microsoft.com/office/officeart/2005/8/layout/hChevron3"/>
    <dgm:cxn modelId="{239C7081-9867-4E9E-8454-55055098BF7D}"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a:solidFill>
          <a:srgbClr val="E2CAB7"/>
        </a:solidFill>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6AFCB6E-3F73-453B-AE41-FCB92080A2C2}" type="presOf" srcId="{237E8D93-1CC2-4789-84C4-DEEB0331B967}" destId="{F7975EE9-D2CA-4D0B-9585-95ECCEFB6248}" srcOrd="0" destOrd="0" presId="urn:microsoft.com/office/officeart/2005/8/layout/hChevron3"/>
    <dgm:cxn modelId="{5646DD7E-CFF0-40A1-AB13-287C2984BBED}" type="presOf" srcId="{1B39CB2C-43A3-4E0B-9A0F-2CBD5ED5CB27}" destId="{C5304708-F7A7-4B67-9343-A55F45EF77A9}" srcOrd="0" destOrd="0" presId="urn:microsoft.com/office/officeart/2005/8/layout/hChevron3"/>
    <dgm:cxn modelId="{02182883-9EE4-4228-BD17-1032A44E4DF7}"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2F1FEFB6-366A-4026-A3D0-8BA8EB77BE64}" type="presOf" srcId="{C495F07B-4D34-4959-AE61-16EE414C814B}" destId="{4AF0CFCA-FA38-4262-9583-73B8144BBB09}"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FD01D0CC-2AA2-4B9F-A0F0-03E2D9185A1F}" type="presOf" srcId="{A725AC34-418D-49F0-9332-42B27E552B2B}" destId="{D9AC37A9-F325-4E54-99F1-443B435A9B37}" srcOrd="0" destOrd="0" presId="urn:microsoft.com/office/officeart/2005/8/layout/hChevron3"/>
    <dgm:cxn modelId="{5C6FC3D6-9466-4DA7-84E5-0D9F0DB8B1F8}" type="presOf" srcId="{C0C484CB-F293-4400-8F6C-EEB18E3C1834}" destId="{3C429829-F403-4F17-9ED7-1375C3178403}" srcOrd="0" destOrd="0" presId="urn:microsoft.com/office/officeart/2005/8/layout/hChevron3"/>
    <dgm:cxn modelId="{592EBAED-1492-4489-8892-4316963852A5}" type="presOf" srcId="{C6E4F16A-279A-49C4-86A8-36FEAC92382F}" destId="{C4C0D57F-2464-4B05-A3A5-F0DD09280B54}" srcOrd="0" destOrd="0" presId="urn:microsoft.com/office/officeart/2005/8/layout/hChevron3"/>
    <dgm:cxn modelId="{4BFC7BAE-C60F-44C4-A1E4-F966DBC944D8}" type="presParOf" srcId="{C4C0D57F-2464-4B05-A3A5-F0DD09280B54}" destId="{7CB04512-C5F7-4A26-9F3A-27311B3825C2}" srcOrd="0" destOrd="0" presId="urn:microsoft.com/office/officeart/2005/8/layout/hChevron3"/>
    <dgm:cxn modelId="{89600E3E-E5A5-4BA9-8D4D-617156A2B354}" type="presParOf" srcId="{C4C0D57F-2464-4B05-A3A5-F0DD09280B54}" destId="{E5AD8CAA-C457-497B-ABDB-02CFA091FEFC}" srcOrd="1" destOrd="0" presId="urn:microsoft.com/office/officeart/2005/8/layout/hChevron3"/>
    <dgm:cxn modelId="{8D7A4BF8-567A-4155-8F77-65B3C4A8EFD5}" type="presParOf" srcId="{C4C0D57F-2464-4B05-A3A5-F0DD09280B54}" destId="{3C429829-F403-4F17-9ED7-1375C3178403}" srcOrd="2" destOrd="0" presId="urn:microsoft.com/office/officeart/2005/8/layout/hChevron3"/>
    <dgm:cxn modelId="{3D0BFC95-8400-4F79-BF46-BC0B21020B8A}" type="presParOf" srcId="{C4C0D57F-2464-4B05-A3A5-F0DD09280B54}" destId="{B2C5BCA8-A428-41AA-8693-20F76AFF5D6E}" srcOrd="3" destOrd="0" presId="urn:microsoft.com/office/officeart/2005/8/layout/hChevron3"/>
    <dgm:cxn modelId="{2CF3F3E9-8E8B-45DA-8403-1E2C3A78ACA1}" type="presParOf" srcId="{C4C0D57F-2464-4B05-A3A5-F0DD09280B54}" destId="{C5304708-F7A7-4B67-9343-A55F45EF77A9}" srcOrd="4" destOrd="0" presId="urn:microsoft.com/office/officeart/2005/8/layout/hChevron3"/>
    <dgm:cxn modelId="{29940264-AB0A-4081-94C6-377135BEC455}" type="presParOf" srcId="{C4C0D57F-2464-4B05-A3A5-F0DD09280B54}" destId="{9166D0ED-7D91-411F-A49C-A3408D95017D}" srcOrd="5" destOrd="0" presId="urn:microsoft.com/office/officeart/2005/8/layout/hChevron3"/>
    <dgm:cxn modelId="{7EA1F63D-A627-412A-BC01-EEDE9A1702CB}" type="presParOf" srcId="{C4C0D57F-2464-4B05-A3A5-F0DD09280B54}" destId="{F7975EE9-D2CA-4D0B-9585-95ECCEFB6248}" srcOrd="6" destOrd="0" presId="urn:microsoft.com/office/officeart/2005/8/layout/hChevron3"/>
    <dgm:cxn modelId="{51C418D0-A072-4581-8A74-FA786862FAFF}" type="presParOf" srcId="{C4C0D57F-2464-4B05-A3A5-F0DD09280B54}" destId="{A359F96F-24B4-4DB4-849E-B1D5A1C8CBCD}" srcOrd="7" destOrd="0" presId="urn:microsoft.com/office/officeart/2005/8/layout/hChevron3"/>
    <dgm:cxn modelId="{0C75AC13-1617-4938-9152-55092A15309F}" type="presParOf" srcId="{C4C0D57F-2464-4B05-A3A5-F0DD09280B54}" destId="{4AF0CFCA-FA38-4262-9583-73B8144BBB09}" srcOrd="8" destOrd="0" presId="urn:microsoft.com/office/officeart/2005/8/layout/hChevron3"/>
    <dgm:cxn modelId="{03FDD047-38DA-440C-BCF1-07CE395B4D25}" type="presParOf" srcId="{C4C0D57F-2464-4B05-A3A5-F0DD09280B54}" destId="{4A9AB59A-7E2F-4245-B772-5D4EAAFF7C95}" srcOrd="9" destOrd="0" presId="urn:microsoft.com/office/officeart/2005/8/layout/hChevron3"/>
    <dgm:cxn modelId="{239C7081-9867-4E9E-8454-55055098BF7D}"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a:solidFill>
          <a:srgbClr val="E2CAB7"/>
        </a:solidFill>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6AFCB6E-3F73-453B-AE41-FCB92080A2C2}" type="presOf" srcId="{237E8D93-1CC2-4789-84C4-DEEB0331B967}" destId="{F7975EE9-D2CA-4D0B-9585-95ECCEFB6248}" srcOrd="0" destOrd="0" presId="urn:microsoft.com/office/officeart/2005/8/layout/hChevron3"/>
    <dgm:cxn modelId="{5646DD7E-CFF0-40A1-AB13-287C2984BBED}" type="presOf" srcId="{1B39CB2C-43A3-4E0B-9A0F-2CBD5ED5CB27}" destId="{C5304708-F7A7-4B67-9343-A55F45EF77A9}" srcOrd="0" destOrd="0" presId="urn:microsoft.com/office/officeart/2005/8/layout/hChevron3"/>
    <dgm:cxn modelId="{02182883-9EE4-4228-BD17-1032A44E4DF7}"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2F1FEFB6-366A-4026-A3D0-8BA8EB77BE64}" type="presOf" srcId="{C495F07B-4D34-4959-AE61-16EE414C814B}" destId="{4AF0CFCA-FA38-4262-9583-73B8144BBB09}"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FD01D0CC-2AA2-4B9F-A0F0-03E2D9185A1F}" type="presOf" srcId="{A725AC34-418D-49F0-9332-42B27E552B2B}" destId="{D9AC37A9-F325-4E54-99F1-443B435A9B37}" srcOrd="0" destOrd="0" presId="urn:microsoft.com/office/officeart/2005/8/layout/hChevron3"/>
    <dgm:cxn modelId="{5C6FC3D6-9466-4DA7-84E5-0D9F0DB8B1F8}" type="presOf" srcId="{C0C484CB-F293-4400-8F6C-EEB18E3C1834}" destId="{3C429829-F403-4F17-9ED7-1375C3178403}" srcOrd="0" destOrd="0" presId="urn:microsoft.com/office/officeart/2005/8/layout/hChevron3"/>
    <dgm:cxn modelId="{592EBAED-1492-4489-8892-4316963852A5}" type="presOf" srcId="{C6E4F16A-279A-49C4-86A8-36FEAC92382F}" destId="{C4C0D57F-2464-4B05-A3A5-F0DD09280B54}" srcOrd="0" destOrd="0" presId="urn:microsoft.com/office/officeart/2005/8/layout/hChevron3"/>
    <dgm:cxn modelId="{4BFC7BAE-C60F-44C4-A1E4-F966DBC944D8}" type="presParOf" srcId="{C4C0D57F-2464-4B05-A3A5-F0DD09280B54}" destId="{7CB04512-C5F7-4A26-9F3A-27311B3825C2}" srcOrd="0" destOrd="0" presId="urn:microsoft.com/office/officeart/2005/8/layout/hChevron3"/>
    <dgm:cxn modelId="{89600E3E-E5A5-4BA9-8D4D-617156A2B354}" type="presParOf" srcId="{C4C0D57F-2464-4B05-A3A5-F0DD09280B54}" destId="{E5AD8CAA-C457-497B-ABDB-02CFA091FEFC}" srcOrd="1" destOrd="0" presId="urn:microsoft.com/office/officeart/2005/8/layout/hChevron3"/>
    <dgm:cxn modelId="{8D7A4BF8-567A-4155-8F77-65B3C4A8EFD5}" type="presParOf" srcId="{C4C0D57F-2464-4B05-A3A5-F0DD09280B54}" destId="{3C429829-F403-4F17-9ED7-1375C3178403}" srcOrd="2" destOrd="0" presId="urn:microsoft.com/office/officeart/2005/8/layout/hChevron3"/>
    <dgm:cxn modelId="{3D0BFC95-8400-4F79-BF46-BC0B21020B8A}" type="presParOf" srcId="{C4C0D57F-2464-4B05-A3A5-F0DD09280B54}" destId="{B2C5BCA8-A428-41AA-8693-20F76AFF5D6E}" srcOrd="3" destOrd="0" presId="urn:microsoft.com/office/officeart/2005/8/layout/hChevron3"/>
    <dgm:cxn modelId="{2CF3F3E9-8E8B-45DA-8403-1E2C3A78ACA1}" type="presParOf" srcId="{C4C0D57F-2464-4B05-A3A5-F0DD09280B54}" destId="{C5304708-F7A7-4B67-9343-A55F45EF77A9}" srcOrd="4" destOrd="0" presId="urn:microsoft.com/office/officeart/2005/8/layout/hChevron3"/>
    <dgm:cxn modelId="{29940264-AB0A-4081-94C6-377135BEC455}" type="presParOf" srcId="{C4C0D57F-2464-4B05-A3A5-F0DD09280B54}" destId="{9166D0ED-7D91-411F-A49C-A3408D95017D}" srcOrd="5" destOrd="0" presId="urn:microsoft.com/office/officeart/2005/8/layout/hChevron3"/>
    <dgm:cxn modelId="{7EA1F63D-A627-412A-BC01-EEDE9A1702CB}" type="presParOf" srcId="{C4C0D57F-2464-4B05-A3A5-F0DD09280B54}" destId="{F7975EE9-D2CA-4D0B-9585-95ECCEFB6248}" srcOrd="6" destOrd="0" presId="urn:microsoft.com/office/officeart/2005/8/layout/hChevron3"/>
    <dgm:cxn modelId="{51C418D0-A072-4581-8A74-FA786862FAFF}" type="presParOf" srcId="{C4C0D57F-2464-4B05-A3A5-F0DD09280B54}" destId="{A359F96F-24B4-4DB4-849E-B1D5A1C8CBCD}" srcOrd="7" destOrd="0" presId="urn:microsoft.com/office/officeart/2005/8/layout/hChevron3"/>
    <dgm:cxn modelId="{0C75AC13-1617-4938-9152-55092A15309F}" type="presParOf" srcId="{C4C0D57F-2464-4B05-A3A5-F0DD09280B54}" destId="{4AF0CFCA-FA38-4262-9583-73B8144BBB09}" srcOrd="8" destOrd="0" presId="urn:microsoft.com/office/officeart/2005/8/layout/hChevron3"/>
    <dgm:cxn modelId="{03FDD047-38DA-440C-BCF1-07CE395B4D25}" type="presParOf" srcId="{C4C0D57F-2464-4B05-A3A5-F0DD09280B54}" destId="{4A9AB59A-7E2F-4245-B772-5D4EAAFF7C95}" srcOrd="9" destOrd="0" presId="urn:microsoft.com/office/officeart/2005/8/layout/hChevron3"/>
    <dgm:cxn modelId="{239C7081-9867-4E9E-8454-55055098BF7D}"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a:solidFill>
          <a:srgbClr val="E2CAB7"/>
        </a:solidFill>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6AFCB6E-3F73-453B-AE41-FCB92080A2C2}" type="presOf" srcId="{237E8D93-1CC2-4789-84C4-DEEB0331B967}" destId="{F7975EE9-D2CA-4D0B-9585-95ECCEFB6248}" srcOrd="0" destOrd="0" presId="urn:microsoft.com/office/officeart/2005/8/layout/hChevron3"/>
    <dgm:cxn modelId="{5646DD7E-CFF0-40A1-AB13-287C2984BBED}" type="presOf" srcId="{1B39CB2C-43A3-4E0B-9A0F-2CBD5ED5CB27}" destId="{C5304708-F7A7-4B67-9343-A55F45EF77A9}" srcOrd="0" destOrd="0" presId="urn:microsoft.com/office/officeart/2005/8/layout/hChevron3"/>
    <dgm:cxn modelId="{02182883-9EE4-4228-BD17-1032A44E4DF7}"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2F1FEFB6-366A-4026-A3D0-8BA8EB77BE64}" type="presOf" srcId="{C495F07B-4D34-4959-AE61-16EE414C814B}" destId="{4AF0CFCA-FA38-4262-9583-73B8144BBB09}"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FD01D0CC-2AA2-4B9F-A0F0-03E2D9185A1F}" type="presOf" srcId="{A725AC34-418D-49F0-9332-42B27E552B2B}" destId="{D9AC37A9-F325-4E54-99F1-443B435A9B37}" srcOrd="0" destOrd="0" presId="urn:microsoft.com/office/officeart/2005/8/layout/hChevron3"/>
    <dgm:cxn modelId="{5C6FC3D6-9466-4DA7-84E5-0D9F0DB8B1F8}" type="presOf" srcId="{C0C484CB-F293-4400-8F6C-EEB18E3C1834}" destId="{3C429829-F403-4F17-9ED7-1375C3178403}" srcOrd="0" destOrd="0" presId="urn:microsoft.com/office/officeart/2005/8/layout/hChevron3"/>
    <dgm:cxn modelId="{592EBAED-1492-4489-8892-4316963852A5}" type="presOf" srcId="{C6E4F16A-279A-49C4-86A8-36FEAC92382F}" destId="{C4C0D57F-2464-4B05-A3A5-F0DD09280B54}" srcOrd="0" destOrd="0" presId="urn:microsoft.com/office/officeart/2005/8/layout/hChevron3"/>
    <dgm:cxn modelId="{4BFC7BAE-C60F-44C4-A1E4-F966DBC944D8}" type="presParOf" srcId="{C4C0D57F-2464-4B05-A3A5-F0DD09280B54}" destId="{7CB04512-C5F7-4A26-9F3A-27311B3825C2}" srcOrd="0" destOrd="0" presId="urn:microsoft.com/office/officeart/2005/8/layout/hChevron3"/>
    <dgm:cxn modelId="{89600E3E-E5A5-4BA9-8D4D-617156A2B354}" type="presParOf" srcId="{C4C0D57F-2464-4B05-A3A5-F0DD09280B54}" destId="{E5AD8CAA-C457-497B-ABDB-02CFA091FEFC}" srcOrd="1" destOrd="0" presId="urn:microsoft.com/office/officeart/2005/8/layout/hChevron3"/>
    <dgm:cxn modelId="{8D7A4BF8-567A-4155-8F77-65B3C4A8EFD5}" type="presParOf" srcId="{C4C0D57F-2464-4B05-A3A5-F0DD09280B54}" destId="{3C429829-F403-4F17-9ED7-1375C3178403}" srcOrd="2" destOrd="0" presId="urn:microsoft.com/office/officeart/2005/8/layout/hChevron3"/>
    <dgm:cxn modelId="{3D0BFC95-8400-4F79-BF46-BC0B21020B8A}" type="presParOf" srcId="{C4C0D57F-2464-4B05-A3A5-F0DD09280B54}" destId="{B2C5BCA8-A428-41AA-8693-20F76AFF5D6E}" srcOrd="3" destOrd="0" presId="urn:microsoft.com/office/officeart/2005/8/layout/hChevron3"/>
    <dgm:cxn modelId="{2CF3F3E9-8E8B-45DA-8403-1E2C3A78ACA1}" type="presParOf" srcId="{C4C0D57F-2464-4B05-A3A5-F0DD09280B54}" destId="{C5304708-F7A7-4B67-9343-A55F45EF77A9}" srcOrd="4" destOrd="0" presId="urn:microsoft.com/office/officeart/2005/8/layout/hChevron3"/>
    <dgm:cxn modelId="{29940264-AB0A-4081-94C6-377135BEC455}" type="presParOf" srcId="{C4C0D57F-2464-4B05-A3A5-F0DD09280B54}" destId="{9166D0ED-7D91-411F-A49C-A3408D95017D}" srcOrd="5" destOrd="0" presId="urn:microsoft.com/office/officeart/2005/8/layout/hChevron3"/>
    <dgm:cxn modelId="{7EA1F63D-A627-412A-BC01-EEDE9A1702CB}" type="presParOf" srcId="{C4C0D57F-2464-4B05-A3A5-F0DD09280B54}" destId="{F7975EE9-D2CA-4D0B-9585-95ECCEFB6248}" srcOrd="6" destOrd="0" presId="urn:microsoft.com/office/officeart/2005/8/layout/hChevron3"/>
    <dgm:cxn modelId="{51C418D0-A072-4581-8A74-FA786862FAFF}" type="presParOf" srcId="{C4C0D57F-2464-4B05-A3A5-F0DD09280B54}" destId="{A359F96F-24B4-4DB4-849E-B1D5A1C8CBCD}" srcOrd="7" destOrd="0" presId="urn:microsoft.com/office/officeart/2005/8/layout/hChevron3"/>
    <dgm:cxn modelId="{0C75AC13-1617-4938-9152-55092A15309F}" type="presParOf" srcId="{C4C0D57F-2464-4B05-A3A5-F0DD09280B54}" destId="{4AF0CFCA-FA38-4262-9583-73B8144BBB09}" srcOrd="8" destOrd="0" presId="urn:microsoft.com/office/officeart/2005/8/layout/hChevron3"/>
    <dgm:cxn modelId="{03FDD047-38DA-440C-BCF1-07CE395B4D25}" type="presParOf" srcId="{C4C0D57F-2464-4B05-A3A5-F0DD09280B54}" destId="{4A9AB59A-7E2F-4245-B772-5D4EAAFF7C95}" srcOrd="9" destOrd="0" presId="urn:microsoft.com/office/officeart/2005/8/layout/hChevron3"/>
    <dgm:cxn modelId="{239C7081-9867-4E9E-8454-55055098BF7D}"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a:solidFill>
          <a:srgbClr val="E2CAB7"/>
        </a:solidFill>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6AFCB6E-3F73-453B-AE41-FCB92080A2C2}" type="presOf" srcId="{237E8D93-1CC2-4789-84C4-DEEB0331B967}" destId="{F7975EE9-D2CA-4D0B-9585-95ECCEFB6248}" srcOrd="0" destOrd="0" presId="urn:microsoft.com/office/officeart/2005/8/layout/hChevron3"/>
    <dgm:cxn modelId="{5646DD7E-CFF0-40A1-AB13-287C2984BBED}" type="presOf" srcId="{1B39CB2C-43A3-4E0B-9A0F-2CBD5ED5CB27}" destId="{C5304708-F7A7-4B67-9343-A55F45EF77A9}" srcOrd="0" destOrd="0" presId="urn:microsoft.com/office/officeart/2005/8/layout/hChevron3"/>
    <dgm:cxn modelId="{02182883-9EE4-4228-BD17-1032A44E4DF7}"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2F1FEFB6-366A-4026-A3D0-8BA8EB77BE64}" type="presOf" srcId="{C495F07B-4D34-4959-AE61-16EE414C814B}" destId="{4AF0CFCA-FA38-4262-9583-73B8144BBB09}"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FD01D0CC-2AA2-4B9F-A0F0-03E2D9185A1F}" type="presOf" srcId="{A725AC34-418D-49F0-9332-42B27E552B2B}" destId="{D9AC37A9-F325-4E54-99F1-443B435A9B37}" srcOrd="0" destOrd="0" presId="urn:microsoft.com/office/officeart/2005/8/layout/hChevron3"/>
    <dgm:cxn modelId="{5C6FC3D6-9466-4DA7-84E5-0D9F0DB8B1F8}" type="presOf" srcId="{C0C484CB-F293-4400-8F6C-EEB18E3C1834}" destId="{3C429829-F403-4F17-9ED7-1375C3178403}" srcOrd="0" destOrd="0" presId="urn:microsoft.com/office/officeart/2005/8/layout/hChevron3"/>
    <dgm:cxn modelId="{592EBAED-1492-4489-8892-4316963852A5}" type="presOf" srcId="{C6E4F16A-279A-49C4-86A8-36FEAC92382F}" destId="{C4C0D57F-2464-4B05-A3A5-F0DD09280B54}" srcOrd="0" destOrd="0" presId="urn:microsoft.com/office/officeart/2005/8/layout/hChevron3"/>
    <dgm:cxn modelId="{4BFC7BAE-C60F-44C4-A1E4-F966DBC944D8}" type="presParOf" srcId="{C4C0D57F-2464-4B05-A3A5-F0DD09280B54}" destId="{7CB04512-C5F7-4A26-9F3A-27311B3825C2}" srcOrd="0" destOrd="0" presId="urn:microsoft.com/office/officeart/2005/8/layout/hChevron3"/>
    <dgm:cxn modelId="{89600E3E-E5A5-4BA9-8D4D-617156A2B354}" type="presParOf" srcId="{C4C0D57F-2464-4B05-A3A5-F0DD09280B54}" destId="{E5AD8CAA-C457-497B-ABDB-02CFA091FEFC}" srcOrd="1" destOrd="0" presId="urn:microsoft.com/office/officeart/2005/8/layout/hChevron3"/>
    <dgm:cxn modelId="{8D7A4BF8-567A-4155-8F77-65B3C4A8EFD5}" type="presParOf" srcId="{C4C0D57F-2464-4B05-A3A5-F0DD09280B54}" destId="{3C429829-F403-4F17-9ED7-1375C3178403}" srcOrd="2" destOrd="0" presId="urn:microsoft.com/office/officeart/2005/8/layout/hChevron3"/>
    <dgm:cxn modelId="{3D0BFC95-8400-4F79-BF46-BC0B21020B8A}" type="presParOf" srcId="{C4C0D57F-2464-4B05-A3A5-F0DD09280B54}" destId="{B2C5BCA8-A428-41AA-8693-20F76AFF5D6E}" srcOrd="3" destOrd="0" presId="urn:microsoft.com/office/officeart/2005/8/layout/hChevron3"/>
    <dgm:cxn modelId="{2CF3F3E9-8E8B-45DA-8403-1E2C3A78ACA1}" type="presParOf" srcId="{C4C0D57F-2464-4B05-A3A5-F0DD09280B54}" destId="{C5304708-F7A7-4B67-9343-A55F45EF77A9}" srcOrd="4" destOrd="0" presId="urn:microsoft.com/office/officeart/2005/8/layout/hChevron3"/>
    <dgm:cxn modelId="{29940264-AB0A-4081-94C6-377135BEC455}" type="presParOf" srcId="{C4C0D57F-2464-4B05-A3A5-F0DD09280B54}" destId="{9166D0ED-7D91-411F-A49C-A3408D95017D}" srcOrd="5" destOrd="0" presId="urn:microsoft.com/office/officeart/2005/8/layout/hChevron3"/>
    <dgm:cxn modelId="{7EA1F63D-A627-412A-BC01-EEDE9A1702CB}" type="presParOf" srcId="{C4C0D57F-2464-4B05-A3A5-F0DD09280B54}" destId="{F7975EE9-D2CA-4D0B-9585-95ECCEFB6248}" srcOrd="6" destOrd="0" presId="urn:microsoft.com/office/officeart/2005/8/layout/hChevron3"/>
    <dgm:cxn modelId="{51C418D0-A072-4581-8A74-FA786862FAFF}" type="presParOf" srcId="{C4C0D57F-2464-4B05-A3A5-F0DD09280B54}" destId="{A359F96F-24B4-4DB4-849E-B1D5A1C8CBCD}" srcOrd="7" destOrd="0" presId="urn:microsoft.com/office/officeart/2005/8/layout/hChevron3"/>
    <dgm:cxn modelId="{0C75AC13-1617-4938-9152-55092A15309F}" type="presParOf" srcId="{C4C0D57F-2464-4B05-A3A5-F0DD09280B54}" destId="{4AF0CFCA-FA38-4262-9583-73B8144BBB09}" srcOrd="8" destOrd="0" presId="urn:microsoft.com/office/officeart/2005/8/layout/hChevron3"/>
    <dgm:cxn modelId="{03FDD047-38DA-440C-BCF1-07CE395B4D25}" type="presParOf" srcId="{C4C0D57F-2464-4B05-A3A5-F0DD09280B54}" destId="{4A9AB59A-7E2F-4245-B772-5D4EAAFF7C95}" srcOrd="9" destOrd="0" presId="urn:microsoft.com/office/officeart/2005/8/layout/hChevron3"/>
    <dgm:cxn modelId="{239C7081-9867-4E9E-8454-55055098BF7D}"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a:solidFill>
          <a:srgbClr val="E2CAB7"/>
        </a:solidFill>
      </dgm:spPr>
    </dgm:pt>
  </dgm:ptLst>
  <dgm:cxnLst>
    <dgm:cxn modelId="{9153B715-B787-41CA-BE80-E25965E90EF1}" srcId="{C6E4F16A-279A-49C4-86A8-36FEAC92382F}" destId="{C495F07B-4D34-4959-AE61-16EE414C814B}" srcOrd="4" destOrd="0" parTransId="{DC0D7E27-F810-4A23-B80B-50204C1F60FF}" sibTransId="{671EB385-B3DD-49C7-8521-EA7136124C27}"/>
    <dgm:cxn modelId="{E07EE01F-D3B7-4D8E-90D3-C4C58B6067F0}" srcId="{C6E4F16A-279A-49C4-86A8-36FEAC92382F}" destId="{237E8D93-1CC2-4789-84C4-DEEB0331B967}" srcOrd="3" destOrd="0" parTransId="{FDE3107A-A5AA-4273-AC4F-4E8E4C4D788B}" sibTransId="{FAEA6232-4A4D-466E-A689-D7A2DB005BF7}"/>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6AFCB6E-3F73-453B-AE41-FCB92080A2C2}" type="presOf" srcId="{237E8D93-1CC2-4789-84C4-DEEB0331B967}" destId="{F7975EE9-D2CA-4D0B-9585-95ECCEFB6248}" srcOrd="0" destOrd="0" presId="urn:microsoft.com/office/officeart/2005/8/layout/hChevron3"/>
    <dgm:cxn modelId="{5646DD7E-CFF0-40A1-AB13-287C2984BBED}" type="presOf" srcId="{1B39CB2C-43A3-4E0B-9A0F-2CBD5ED5CB27}" destId="{C5304708-F7A7-4B67-9343-A55F45EF77A9}" srcOrd="0" destOrd="0" presId="urn:microsoft.com/office/officeart/2005/8/layout/hChevron3"/>
    <dgm:cxn modelId="{02182883-9EE4-4228-BD17-1032A44E4DF7}" type="presOf" srcId="{06617BC8-10D4-4D64-8C09-A13D0C25FD05}" destId="{7CB04512-C5F7-4A26-9F3A-27311B3825C2}"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2F1FEFB6-366A-4026-A3D0-8BA8EB77BE64}" type="presOf" srcId="{C495F07B-4D34-4959-AE61-16EE414C814B}" destId="{4AF0CFCA-FA38-4262-9583-73B8144BBB09}"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FD01D0CC-2AA2-4B9F-A0F0-03E2D9185A1F}" type="presOf" srcId="{A725AC34-418D-49F0-9332-42B27E552B2B}" destId="{D9AC37A9-F325-4E54-99F1-443B435A9B37}" srcOrd="0" destOrd="0" presId="urn:microsoft.com/office/officeart/2005/8/layout/hChevron3"/>
    <dgm:cxn modelId="{5C6FC3D6-9466-4DA7-84E5-0D9F0DB8B1F8}" type="presOf" srcId="{C0C484CB-F293-4400-8F6C-EEB18E3C1834}" destId="{3C429829-F403-4F17-9ED7-1375C3178403}" srcOrd="0" destOrd="0" presId="urn:microsoft.com/office/officeart/2005/8/layout/hChevron3"/>
    <dgm:cxn modelId="{592EBAED-1492-4489-8892-4316963852A5}" type="presOf" srcId="{C6E4F16A-279A-49C4-86A8-36FEAC92382F}" destId="{C4C0D57F-2464-4B05-A3A5-F0DD09280B54}" srcOrd="0" destOrd="0" presId="urn:microsoft.com/office/officeart/2005/8/layout/hChevron3"/>
    <dgm:cxn modelId="{4BFC7BAE-C60F-44C4-A1E4-F966DBC944D8}" type="presParOf" srcId="{C4C0D57F-2464-4B05-A3A5-F0DD09280B54}" destId="{7CB04512-C5F7-4A26-9F3A-27311B3825C2}" srcOrd="0" destOrd="0" presId="urn:microsoft.com/office/officeart/2005/8/layout/hChevron3"/>
    <dgm:cxn modelId="{89600E3E-E5A5-4BA9-8D4D-617156A2B354}" type="presParOf" srcId="{C4C0D57F-2464-4B05-A3A5-F0DD09280B54}" destId="{E5AD8CAA-C457-497B-ABDB-02CFA091FEFC}" srcOrd="1" destOrd="0" presId="urn:microsoft.com/office/officeart/2005/8/layout/hChevron3"/>
    <dgm:cxn modelId="{8D7A4BF8-567A-4155-8F77-65B3C4A8EFD5}" type="presParOf" srcId="{C4C0D57F-2464-4B05-A3A5-F0DD09280B54}" destId="{3C429829-F403-4F17-9ED7-1375C3178403}" srcOrd="2" destOrd="0" presId="urn:microsoft.com/office/officeart/2005/8/layout/hChevron3"/>
    <dgm:cxn modelId="{3D0BFC95-8400-4F79-BF46-BC0B21020B8A}" type="presParOf" srcId="{C4C0D57F-2464-4B05-A3A5-F0DD09280B54}" destId="{B2C5BCA8-A428-41AA-8693-20F76AFF5D6E}" srcOrd="3" destOrd="0" presId="urn:microsoft.com/office/officeart/2005/8/layout/hChevron3"/>
    <dgm:cxn modelId="{2CF3F3E9-8E8B-45DA-8403-1E2C3A78ACA1}" type="presParOf" srcId="{C4C0D57F-2464-4B05-A3A5-F0DD09280B54}" destId="{C5304708-F7A7-4B67-9343-A55F45EF77A9}" srcOrd="4" destOrd="0" presId="urn:microsoft.com/office/officeart/2005/8/layout/hChevron3"/>
    <dgm:cxn modelId="{29940264-AB0A-4081-94C6-377135BEC455}" type="presParOf" srcId="{C4C0D57F-2464-4B05-A3A5-F0DD09280B54}" destId="{9166D0ED-7D91-411F-A49C-A3408D95017D}" srcOrd="5" destOrd="0" presId="urn:microsoft.com/office/officeart/2005/8/layout/hChevron3"/>
    <dgm:cxn modelId="{7EA1F63D-A627-412A-BC01-EEDE9A1702CB}" type="presParOf" srcId="{C4C0D57F-2464-4B05-A3A5-F0DD09280B54}" destId="{F7975EE9-D2CA-4D0B-9585-95ECCEFB6248}" srcOrd="6" destOrd="0" presId="urn:microsoft.com/office/officeart/2005/8/layout/hChevron3"/>
    <dgm:cxn modelId="{51C418D0-A072-4581-8A74-FA786862FAFF}" type="presParOf" srcId="{C4C0D57F-2464-4B05-A3A5-F0DD09280B54}" destId="{A359F96F-24B4-4DB4-849E-B1D5A1C8CBCD}" srcOrd="7" destOrd="0" presId="urn:microsoft.com/office/officeart/2005/8/layout/hChevron3"/>
    <dgm:cxn modelId="{0C75AC13-1617-4938-9152-55092A15309F}" type="presParOf" srcId="{C4C0D57F-2464-4B05-A3A5-F0DD09280B54}" destId="{4AF0CFCA-FA38-4262-9583-73B8144BBB09}" srcOrd="8" destOrd="0" presId="urn:microsoft.com/office/officeart/2005/8/layout/hChevron3"/>
    <dgm:cxn modelId="{03FDD047-38DA-440C-BCF1-07CE395B4D25}" type="presParOf" srcId="{C4C0D57F-2464-4B05-A3A5-F0DD09280B54}" destId="{4A9AB59A-7E2F-4245-B772-5D4EAAFF7C95}" srcOrd="9" destOrd="0" presId="urn:microsoft.com/office/officeart/2005/8/layout/hChevron3"/>
    <dgm:cxn modelId="{239C7081-9867-4E9E-8454-55055098BF7D}"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t> Timeline</a:t>
          </a:r>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t> Useful Resources for Applicants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99FBC513-9A53-4602-9E12-3151C11DDBDE}">
      <dgm:prSet phldrT="[Text]" phldr="0"/>
      <dgm:spPr/>
      <dgm:t>
        <a:bodyPr/>
        <a:lstStyle/>
        <a:p>
          <a:pPr rtl="0"/>
          <a:r>
            <a:rPr lang="en-US"/>
            <a:t> Application Portal eSInnis</a:t>
          </a:r>
        </a:p>
      </dgm:t>
    </dgm:pt>
    <dgm:pt modelId="{40A5CE3A-AC36-4763-BEB2-25102648E5F5}" type="parTrans" cxnId="{CD8D7814-21D0-428A-9517-522D13D34A90}">
      <dgm:prSet/>
      <dgm:spPr/>
      <dgm:t>
        <a:bodyPr/>
        <a:lstStyle/>
        <a:p>
          <a:endParaRPr lang="en-US"/>
        </a:p>
      </dgm:t>
    </dgm:pt>
    <dgm:pt modelId="{44140A00-D601-4957-B5B2-4AA29A606774}" type="sibTrans" cxnId="{CD8D7814-21D0-428A-9517-522D13D34A90}">
      <dgm:prSet/>
      <dgm:spPr/>
      <dgm:t>
        <a:bodyPr/>
        <a:lstStyle/>
        <a:p>
          <a:endParaRPr lang="en-US"/>
        </a:p>
      </dgm:t>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3">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3">
        <dgm:presLayoutVars>
          <dgm:bulletEnabled val="1"/>
        </dgm:presLayoutVars>
      </dgm:prSet>
      <dgm:spPr>
        <a:solidFill>
          <a:schemeClr val="accent1"/>
        </a:solidFill>
      </dgm:spPr>
    </dgm:pt>
    <dgm:pt modelId="{B2C5BCA8-A428-41AA-8693-20F76AFF5D6E}" type="pres">
      <dgm:prSet presAssocID="{6DBE9456-A1EA-4D42-8EF1-24B63B8DDAF0}" presName="parSpace" presStyleCnt="0"/>
      <dgm:spPr/>
    </dgm:pt>
    <dgm:pt modelId="{A8D569C1-243D-4139-A8DB-F33562ECFDE8}" type="pres">
      <dgm:prSet presAssocID="{99FBC513-9A53-4602-9E12-3151C11DDBDE}" presName="parTxOnly" presStyleLbl="node1" presStyleIdx="2" presStyleCnt="3">
        <dgm:presLayoutVars>
          <dgm:bulletEnabled val="1"/>
        </dgm:presLayoutVars>
      </dgm:prSet>
      <dgm:spPr>
        <a:solidFill>
          <a:srgbClr val="E2CAB7"/>
        </a:solidFill>
      </dgm:spPr>
    </dgm:pt>
  </dgm:ptLst>
  <dgm:cxnLst>
    <dgm:cxn modelId="{AB69060E-7BD7-48D2-A898-E52829D1F2B5}" type="presOf" srcId="{C0C484CB-F293-4400-8F6C-EEB18E3C1834}" destId="{3C429829-F403-4F17-9ED7-1375C3178403}" srcOrd="0" destOrd="0" presId="urn:microsoft.com/office/officeart/2005/8/layout/hChevron3"/>
    <dgm:cxn modelId="{CD8D7814-21D0-428A-9517-522D13D34A90}" srcId="{C6E4F16A-279A-49C4-86A8-36FEAC92382F}" destId="{99FBC513-9A53-4602-9E12-3151C11DDBDE}" srcOrd="2" destOrd="0" parTransId="{40A5CE3A-AC36-4763-BEB2-25102648E5F5}" sibTransId="{44140A00-D601-4957-B5B2-4AA29A606774}"/>
    <dgm:cxn modelId="{298F753A-32CA-4663-8C6B-AA19FE926756}" srcId="{C6E4F16A-279A-49C4-86A8-36FEAC92382F}" destId="{06617BC8-10D4-4D64-8C09-A13D0C25FD05}" srcOrd="0" destOrd="0" parTransId="{E3F7A436-42A8-4DAD-98ED-61D88B439087}" sibTransId="{E14DFC6D-E44F-4102-AA80-FD324F117282}"/>
    <dgm:cxn modelId="{1AA2E54A-A365-4431-B00E-130D527E5E95}" type="presOf" srcId="{C6E4F16A-279A-49C4-86A8-36FEAC92382F}" destId="{C4C0D57F-2464-4B05-A3A5-F0DD09280B54}" srcOrd="0" destOrd="0" presId="urn:microsoft.com/office/officeart/2005/8/layout/hChevron3"/>
    <dgm:cxn modelId="{0E715159-1C10-401A-9EC9-F64572BFF81F}" type="presOf" srcId="{99FBC513-9A53-4602-9E12-3151C11DDBDE}" destId="{A8D569C1-243D-4139-A8DB-F33562ECFDE8}" srcOrd="0" destOrd="0" presId="urn:microsoft.com/office/officeart/2005/8/layout/hChevron3"/>
    <dgm:cxn modelId="{6E3D7BB1-F561-4A50-B870-592B2B84ABB4}" type="presOf" srcId="{06617BC8-10D4-4D64-8C09-A13D0C25FD05}" destId="{7CB04512-C5F7-4A26-9F3A-27311B3825C2}"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17C758FC-B0C7-4D02-93AC-10DC549762D5}" type="presParOf" srcId="{C4C0D57F-2464-4B05-A3A5-F0DD09280B54}" destId="{7CB04512-C5F7-4A26-9F3A-27311B3825C2}" srcOrd="0" destOrd="0" presId="urn:microsoft.com/office/officeart/2005/8/layout/hChevron3"/>
    <dgm:cxn modelId="{61E58DCD-AB98-44CB-B766-6A4092D0771D}" type="presParOf" srcId="{C4C0D57F-2464-4B05-A3A5-F0DD09280B54}" destId="{E5AD8CAA-C457-497B-ABDB-02CFA091FEFC}" srcOrd="1" destOrd="0" presId="urn:microsoft.com/office/officeart/2005/8/layout/hChevron3"/>
    <dgm:cxn modelId="{056C88CF-FA0D-46D4-B4FB-CC79751468B0}" type="presParOf" srcId="{C4C0D57F-2464-4B05-A3A5-F0DD09280B54}" destId="{3C429829-F403-4F17-9ED7-1375C3178403}" srcOrd="2" destOrd="0" presId="urn:microsoft.com/office/officeart/2005/8/layout/hChevron3"/>
    <dgm:cxn modelId="{87CFF3BE-DBA8-4CE4-B3FC-2C79744B5CEF}" type="presParOf" srcId="{C4C0D57F-2464-4B05-A3A5-F0DD09280B54}" destId="{B2C5BCA8-A428-41AA-8693-20F76AFF5D6E}" srcOrd="3" destOrd="0" presId="urn:microsoft.com/office/officeart/2005/8/layout/hChevron3"/>
    <dgm:cxn modelId="{6C95C924-01A1-4470-B0CC-173D65DCA907}" type="presParOf" srcId="{C4C0D57F-2464-4B05-A3A5-F0DD09280B54}" destId="{A8D569C1-243D-4139-A8DB-F33562ECFDE8}" srcOrd="4"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dgm:t>
        <a:bodyPr/>
        <a:lstStyle/>
        <a:p>
          <a:pPr rtl="0"/>
          <a:r>
            <a:rPr lang="en-US"/>
            <a:t> Timeline</a:t>
          </a:r>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dgm:t>
        <a:bodyPr/>
        <a:lstStyle/>
        <a:p>
          <a:pPr rtl="0"/>
          <a:r>
            <a:rPr lang="en-US"/>
            <a:t> Useful Resources for Applicants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99FBC513-9A53-4602-9E12-3151C11DDBDE}">
      <dgm:prSet phldrT="[Text]" phldr="0"/>
      <dgm:spPr/>
      <dgm:t>
        <a:bodyPr/>
        <a:lstStyle/>
        <a:p>
          <a:pPr rtl="0"/>
          <a:r>
            <a:rPr lang="en-US"/>
            <a:t> Application Portal eSInnis</a:t>
          </a:r>
        </a:p>
      </dgm:t>
    </dgm:pt>
    <dgm:pt modelId="{40A5CE3A-AC36-4763-BEB2-25102648E5F5}" type="parTrans" cxnId="{CD8D7814-21D0-428A-9517-522D13D34A90}">
      <dgm:prSet/>
      <dgm:spPr/>
      <dgm:t>
        <a:bodyPr/>
        <a:lstStyle/>
        <a:p>
          <a:endParaRPr lang="en-US"/>
        </a:p>
      </dgm:t>
    </dgm:pt>
    <dgm:pt modelId="{44140A00-D601-4957-B5B2-4AA29A606774}" type="sibTrans" cxnId="{CD8D7814-21D0-428A-9517-522D13D34A90}">
      <dgm:prSet/>
      <dgm:spPr/>
      <dgm:t>
        <a:bodyPr/>
        <a:lstStyle/>
        <a:p>
          <a:endParaRPr lang="en-US"/>
        </a:p>
      </dgm:t>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3">
        <dgm:presLayoutVars>
          <dgm:bulletEnabled val="1"/>
        </dgm:presLayoutVars>
      </dgm:prSet>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3">
        <dgm:presLayoutVars>
          <dgm:bulletEnabled val="1"/>
        </dgm:presLayoutVars>
      </dgm:prSet>
      <dgm:spPr>
        <a:solidFill>
          <a:schemeClr val="accent1"/>
        </a:solidFill>
      </dgm:spPr>
    </dgm:pt>
    <dgm:pt modelId="{B2C5BCA8-A428-41AA-8693-20F76AFF5D6E}" type="pres">
      <dgm:prSet presAssocID="{6DBE9456-A1EA-4D42-8EF1-24B63B8DDAF0}" presName="parSpace" presStyleCnt="0"/>
      <dgm:spPr/>
    </dgm:pt>
    <dgm:pt modelId="{A8D569C1-243D-4139-A8DB-F33562ECFDE8}" type="pres">
      <dgm:prSet presAssocID="{99FBC513-9A53-4602-9E12-3151C11DDBDE}" presName="parTxOnly" presStyleLbl="node1" presStyleIdx="2" presStyleCnt="3">
        <dgm:presLayoutVars>
          <dgm:bulletEnabled val="1"/>
        </dgm:presLayoutVars>
      </dgm:prSet>
      <dgm:spPr>
        <a:solidFill>
          <a:srgbClr val="E2CAB7"/>
        </a:solidFill>
      </dgm:spPr>
    </dgm:pt>
  </dgm:ptLst>
  <dgm:cxnLst>
    <dgm:cxn modelId="{AB69060E-7BD7-48D2-A898-E52829D1F2B5}" type="presOf" srcId="{C0C484CB-F293-4400-8F6C-EEB18E3C1834}" destId="{3C429829-F403-4F17-9ED7-1375C3178403}" srcOrd="0" destOrd="0" presId="urn:microsoft.com/office/officeart/2005/8/layout/hChevron3"/>
    <dgm:cxn modelId="{CD8D7814-21D0-428A-9517-522D13D34A90}" srcId="{C6E4F16A-279A-49C4-86A8-36FEAC92382F}" destId="{99FBC513-9A53-4602-9E12-3151C11DDBDE}" srcOrd="2" destOrd="0" parTransId="{40A5CE3A-AC36-4763-BEB2-25102648E5F5}" sibTransId="{44140A00-D601-4957-B5B2-4AA29A606774}"/>
    <dgm:cxn modelId="{298F753A-32CA-4663-8C6B-AA19FE926756}" srcId="{C6E4F16A-279A-49C4-86A8-36FEAC92382F}" destId="{06617BC8-10D4-4D64-8C09-A13D0C25FD05}" srcOrd="0" destOrd="0" parTransId="{E3F7A436-42A8-4DAD-98ED-61D88B439087}" sibTransId="{E14DFC6D-E44F-4102-AA80-FD324F117282}"/>
    <dgm:cxn modelId="{1AA2E54A-A365-4431-B00E-130D527E5E95}" type="presOf" srcId="{C6E4F16A-279A-49C4-86A8-36FEAC92382F}" destId="{C4C0D57F-2464-4B05-A3A5-F0DD09280B54}" srcOrd="0" destOrd="0" presId="urn:microsoft.com/office/officeart/2005/8/layout/hChevron3"/>
    <dgm:cxn modelId="{0E715159-1C10-401A-9EC9-F64572BFF81F}" type="presOf" srcId="{99FBC513-9A53-4602-9E12-3151C11DDBDE}" destId="{A8D569C1-243D-4139-A8DB-F33562ECFDE8}" srcOrd="0" destOrd="0" presId="urn:microsoft.com/office/officeart/2005/8/layout/hChevron3"/>
    <dgm:cxn modelId="{6E3D7BB1-F561-4A50-B870-592B2B84ABB4}" type="presOf" srcId="{06617BC8-10D4-4D64-8C09-A13D0C25FD05}" destId="{7CB04512-C5F7-4A26-9F3A-27311B3825C2}" srcOrd="0" destOrd="0" presId="urn:microsoft.com/office/officeart/2005/8/layout/hChevron3"/>
    <dgm:cxn modelId="{5D9A6CC0-BD03-4913-9F79-4C9C67DCC008}" srcId="{C6E4F16A-279A-49C4-86A8-36FEAC92382F}" destId="{C0C484CB-F293-4400-8F6C-EEB18E3C1834}" srcOrd="1" destOrd="0" parTransId="{08F13133-DCF0-438D-87DE-4B665A2190CD}" sibTransId="{6DBE9456-A1EA-4D42-8EF1-24B63B8DDAF0}"/>
    <dgm:cxn modelId="{17C758FC-B0C7-4D02-93AC-10DC549762D5}" type="presParOf" srcId="{C4C0D57F-2464-4B05-A3A5-F0DD09280B54}" destId="{7CB04512-C5F7-4A26-9F3A-27311B3825C2}" srcOrd="0" destOrd="0" presId="urn:microsoft.com/office/officeart/2005/8/layout/hChevron3"/>
    <dgm:cxn modelId="{61E58DCD-AB98-44CB-B766-6A4092D0771D}" type="presParOf" srcId="{C4C0D57F-2464-4B05-A3A5-F0DD09280B54}" destId="{E5AD8CAA-C457-497B-ABDB-02CFA091FEFC}" srcOrd="1" destOrd="0" presId="urn:microsoft.com/office/officeart/2005/8/layout/hChevron3"/>
    <dgm:cxn modelId="{056C88CF-FA0D-46D4-B4FB-CC79751468B0}" type="presParOf" srcId="{C4C0D57F-2464-4B05-A3A5-F0DD09280B54}" destId="{3C429829-F403-4F17-9ED7-1375C3178403}" srcOrd="2" destOrd="0" presId="urn:microsoft.com/office/officeart/2005/8/layout/hChevron3"/>
    <dgm:cxn modelId="{87CFF3BE-DBA8-4CE4-B3FC-2C79744B5CEF}" type="presParOf" srcId="{C4C0D57F-2464-4B05-A3A5-F0DD09280B54}" destId="{B2C5BCA8-A428-41AA-8693-20F76AFF5D6E}" srcOrd="3" destOrd="0" presId="urn:microsoft.com/office/officeart/2005/8/layout/hChevron3"/>
    <dgm:cxn modelId="{6C95C924-01A1-4470-B0CC-173D65DCA907}" type="presParOf" srcId="{C4C0D57F-2464-4B05-A3A5-F0DD09280B54}" destId="{A8D569C1-243D-4139-A8DB-F33562ECFDE8}" srcOrd="4"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E2CAB7"/>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rgbClr val="0070C0"/>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E2CAB7"/>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rgbClr val="0070C0"/>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6E4F16A-279A-49C4-86A8-36FEAC92382F}" type="doc">
      <dgm:prSet loTypeId="urn:microsoft.com/office/officeart/2005/8/layout/hChevron3" loCatId="process" qsTypeId="urn:microsoft.com/office/officeart/2005/8/quickstyle/simple1" qsCatId="simple" csTypeId="urn:microsoft.com/office/officeart/2005/8/colors/accent1_2" csCatId="accent1" phldr="1"/>
      <dgm:spPr/>
    </dgm:pt>
    <dgm:pt modelId="{06617BC8-10D4-4D64-8C09-A13D0C25FD05}">
      <dgm:prSet phldrT="[Text]" phldr="0"/>
      <dgm:spPr>
        <a:solidFill>
          <a:srgbClr val="E2CAB7"/>
        </a:solidFill>
      </dgm:spPr>
      <dgm:t>
        <a:bodyPr/>
        <a:lstStyle/>
        <a:p>
          <a:pPr rtl="0"/>
          <a:r>
            <a:rPr lang="en-US">
              <a:latin typeface="Calibri Light" panose="020F0302020204030204"/>
            </a:rPr>
            <a:t>Application Support</a:t>
          </a:r>
          <a:endParaRPr lang="en-US"/>
        </a:p>
      </dgm:t>
    </dgm:pt>
    <dgm:pt modelId="{E3F7A436-42A8-4DAD-98ED-61D88B439087}" type="parTrans" cxnId="{298F753A-32CA-4663-8C6B-AA19FE926756}">
      <dgm:prSet/>
      <dgm:spPr/>
      <dgm:t>
        <a:bodyPr/>
        <a:lstStyle/>
        <a:p>
          <a:endParaRPr lang="en-US"/>
        </a:p>
      </dgm:t>
    </dgm:pt>
    <dgm:pt modelId="{E14DFC6D-E44F-4102-AA80-FD324F117282}" type="sibTrans" cxnId="{298F753A-32CA-4663-8C6B-AA19FE926756}">
      <dgm:prSet/>
      <dgm:spPr/>
      <dgm:t>
        <a:bodyPr/>
        <a:lstStyle/>
        <a:p>
          <a:endParaRPr lang="en-US"/>
        </a:p>
      </dgm:t>
    </dgm:pt>
    <dgm:pt modelId="{C0C484CB-F293-4400-8F6C-EEB18E3C1834}">
      <dgm:prSet phldrT="[Text]" phldr="0"/>
      <dgm:spPr>
        <a:solidFill>
          <a:schemeClr val="accent1"/>
        </a:solidFill>
      </dgm:spPr>
      <dgm:t>
        <a:bodyPr/>
        <a:lstStyle/>
        <a:p>
          <a:pPr rtl="0"/>
          <a:r>
            <a:rPr lang="en-US">
              <a:latin typeface="Calibri Light" panose="020F0302020204030204"/>
            </a:rPr>
            <a:t>Eligible Entities</a:t>
          </a:r>
        </a:p>
      </dgm:t>
    </dgm:pt>
    <dgm:pt modelId="{08F13133-DCF0-438D-87DE-4B665A2190CD}" type="parTrans" cxnId="{5D9A6CC0-BD03-4913-9F79-4C9C67DCC008}">
      <dgm:prSet/>
      <dgm:spPr/>
      <dgm:t>
        <a:bodyPr/>
        <a:lstStyle/>
        <a:p>
          <a:endParaRPr lang="en-US"/>
        </a:p>
      </dgm:t>
    </dgm:pt>
    <dgm:pt modelId="{6DBE9456-A1EA-4D42-8EF1-24B63B8DDAF0}" type="sibTrans" cxnId="{5D9A6CC0-BD03-4913-9F79-4C9C67DCC008}">
      <dgm:prSet/>
      <dgm:spPr/>
      <dgm:t>
        <a:bodyPr/>
        <a:lstStyle/>
        <a:p>
          <a:endParaRPr lang="en-US"/>
        </a:p>
      </dgm:t>
    </dgm:pt>
    <dgm:pt modelId="{237E8D93-1CC2-4789-84C4-DEEB0331B967}">
      <dgm:prSet phldr="0"/>
      <dgm:spPr/>
      <dgm:t>
        <a:bodyPr/>
        <a:lstStyle/>
        <a:p>
          <a:pPr rtl="0"/>
          <a:r>
            <a:rPr lang="en-US">
              <a:latin typeface="Calibri Light" panose="020F0302020204030204"/>
            </a:rPr>
            <a:t>Operational Capacity</a:t>
          </a:r>
        </a:p>
      </dgm:t>
    </dgm:pt>
    <dgm:pt modelId="{FDE3107A-A5AA-4273-AC4F-4E8E4C4D788B}" type="parTrans" cxnId="{E07EE01F-D3B7-4D8E-90D3-C4C58B6067F0}">
      <dgm:prSet/>
      <dgm:spPr/>
    </dgm:pt>
    <dgm:pt modelId="{FAEA6232-4A4D-466E-A689-D7A2DB005BF7}" type="sibTrans" cxnId="{E07EE01F-D3B7-4D8E-90D3-C4C58B6067F0}">
      <dgm:prSet/>
      <dgm:spPr/>
    </dgm:pt>
    <dgm:pt modelId="{C495F07B-4D34-4959-AE61-16EE414C814B}">
      <dgm:prSet phldr="0"/>
      <dgm:spPr/>
      <dgm:t>
        <a:bodyPr/>
        <a:lstStyle/>
        <a:p>
          <a:pPr rtl="0"/>
          <a:r>
            <a:rPr lang="en-US">
              <a:latin typeface="Calibri Light" panose="020F0302020204030204"/>
            </a:rPr>
            <a:t>Target group, Activities</a:t>
          </a:r>
        </a:p>
      </dgm:t>
    </dgm:pt>
    <dgm:pt modelId="{DC0D7E27-F810-4A23-B80B-50204C1F60FF}" type="parTrans" cxnId="{9153B715-B787-41CA-BE80-E25965E90EF1}">
      <dgm:prSet/>
      <dgm:spPr/>
    </dgm:pt>
    <dgm:pt modelId="{671EB385-B3DD-49C7-8521-EA7136124C27}" type="sibTrans" cxnId="{9153B715-B787-41CA-BE80-E25965E90EF1}">
      <dgm:prSet/>
      <dgm:spPr/>
    </dgm:pt>
    <dgm:pt modelId="{1B39CB2C-43A3-4E0B-9A0F-2CBD5ED5CB27}">
      <dgm:prSet phldr="0"/>
      <dgm:spPr/>
      <dgm:t>
        <a:bodyPr/>
        <a:lstStyle/>
        <a:p>
          <a:r>
            <a:rPr lang="en-US">
              <a:latin typeface="Calibri Light" panose="020F0302020204030204"/>
            </a:rPr>
            <a:t>Employment Providers</a:t>
          </a:r>
          <a:endParaRPr lang="en-US"/>
        </a:p>
      </dgm:t>
    </dgm:pt>
    <dgm:pt modelId="{17DDA48A-828B-492F-A913-8A66014D1207}" type="parTrans" cxnId="{8EC05426-C532-44C4-8C46-3AB14FACD828}">
      <dgm:prSet/>
      <dgm:spPr/>
    </dgm:pt>
    <dgm:pt modelId="{35AC7907-04F8-44BD-8764-BC1D78A409EE}" type="sibTrans" cxnId="{8EC05426-C532-44C4-8C46-3AB14FACD828}">
      <dgm:prSet/>
      <dgm:spPr/>
    </dgm:pt>
    <dgm:pt modelId="{A725AC34-418D-49F0-9332-42B27E552B2B}">
      <dgm:prSet phldr="0"/>
      <dgm:spPr/>
      <dgm:t>
        <a:bodyPr/>
        <a:lstStyle/>
        <a:p>
          <a:r>
            <a:rPr lang="en-US">
              <a:latin typeface="Calibri Light" panose="020F0302020204030204"/>
            </a:rPr>
            <a:t>Financial Planning</a:t>
          </a:r>
          <a:endParaRPr lang="en-US"/>
        </a:p>
      </dgm:t>
    </dgm:pt>
    <dgm:pt modelId="{E359BEA0-8623-4C5B-8B40-F5E47272824A}" type="parTrans" cxnId="{DC0EA9B0-228D-4C71-9832-FEDACEDE6E0E}">
      <dgm:prSet/>
      <dgm:spPr/>
    </dgm:pt>
    <dgm:pt modelId="{354181D8-A93D-41F4-9093-97F2D3DA076E}" type="sibTrans" cxnId="{DC0EA9B0-228D-4C71-9832-FEDACEDE6E0E}">
      <dgm:prSet/>
      <dgm:spPr/>
    </dgm:pt>
    <dgm:pt modelId="{C4C0D57F-2464-4B05-A3A5-F0DD09280B54}" type="pres">
      <dgm:prSet presAssocID="{C6E4F16A-279A-49C4-86A8-36FEAC92382F}" presName="Name0" presStyleCnt="0">
        <dgm:presLayoutVars>
          <dgm:dir/>
          <dgm:resizeHandles val="exact"/>
        </dgm:presLayoutVars>
      </dgm:prSet>
      <dgm:spPr/>
    </dgm:pt>
    <dgm:pt modelId="{7CB04512-C5F7-4A26-9F3A-27311B3825C2}" type="pres">
      <dgm:prSet presAssocID="{06617BC8-10D4-4D64-8C09-A13D0C25FD05}" presName="parTxOnly" presStyleLbl="node1" presStyleIdx="0" presStyleCnt="6">
        <dgm:presLayoutVars>
          <dgm:bulletEnabled val="1"/>
        </dgm:presLayoutVars>
      </dgm:prSet>
      <dgm:spPr>
        <a:solidFill>
          <a:srgbClr val="E2CAB7"/>
        </a:solidFill>
      </dgm:spPr>
    </dgm:pt>
    <dgm:pt modelId="{E5AD8CAA-C457-497B-ABDB-02CFA091FEFC}" type="pres">
      <dgm:prSet presAssocID="{E14DFC6D-E44F-4102-AA80-FD324F117282}" presName="parSpace" presStyleCnt="0"/>
      <dgm:spPr/>
    </dgm:pt>
    <dgm:pt modelId="{3C429829-F403-4F17-9ED7-1375C3178403}" type="pres">
      <dgm:prSet presAssocID="{C0C484CB-F293-4400-8F6C-EEB18E3C1834}" presName="parTxOnly" presStyleLbl="node1" presStyleIdx="1" presStyleCnt="6">
        <dgm:presLayoutVars>
          <dgm:bulletEnabled val="1"/>
        </dgm:presLayoutVars>
      </dgm:prSet>
      <dgm:spPr>
        <a:solidFill>
          <a:srgbClr val="0070C0"/>
        </a:solidFill>
      </dgm:spPr>
    </dgm:pt>
    <dgm:pt modelId="{B2C5BCA8-A428-41AA-8693-20F76AFF5D6E}" type="pres">
      <dgm:prSet presAssocID="{6DBE9456-A1EA-4D42-8EF1-24B63B8DDAF0}" presName="parSpace" presStyleCnt="0"/>
      <dgm:spPr/>
    </dgm:pt>
    <dgm:pt modelId="{C5304708-F7A7-4B67-9343-A55F45EF77A9}" type="pres">
      <dgm:prSet presAssocID="{1B39CB2C-43A3-4E0B-9A0F-2CBD5ED5CB27}" presName="parTxOnly" presStyleLbl="node1" presStyleIdx="2" presStyleCnt="6">
        <dgm:presLayoutVars>
          <dgm:bulletEnabled val="1"/>
        </dgm:presLayoutVars>
      </dgm:prSet>
      <dgm:spPr/>
    </dgm:pt>
    <dgm:pt modelId="{9166D0ED-7D91-411F-A49C-A3408D95017D}" type="pres">
      <dgm:prSet presAssocID="{35AC7907-04F8-44BD-8764-BC1D78A409EE}" presName="parSpace" presStyleCnt="0"/>
      <dgm:spPr/>
    </dgm:pt>
    <dgm:pt modelId="{F7975EE9-D2CA-4D0B-9585-95ECCEFB6248}" type="pres">
      <dgm:prSet presAssocID="{237E8D93-1CC2-4789-84C4-DEEB0331B967}" presName="parTxOnly" presStyleLbl="node1" presStyleIdx="3" presStyleCnt="6">
        <dgm:presLayoutVars>
          <dgm:bulletEnabled val="1"/>
        </dgm:presLayoutVars>
      </dgm:prSet>
      <dgm:spPr/>
    </dgm:pt>
    <dgm:pt modelId="{A359F96F-24B4-4DB4-849E-B1D5A1C8CBCD}" type="pres">
      <dgm:prSet presAssocID="{FAEA6232-4A4D-466E-A689-D7A2DB005BF7}" presName="parSpace" presStyleCnt="0"/>
      <dgm:spPr/>
    </dgm:pt>
    <dgm:pt modelId="{4AF0CFCA-FA38-4262-9583-73B8144BBB09}" type="pres">
      <dgm:prSet presAssocID="{C495F07B-4D34-4959-AE61-16EE414C814B}" presName="parTxOnly" presStyleLbl="node1" presStyleIdx="4" presStyleCnt="6">
        <dgm:presLayoutVars>
          <dgm:bulletEnabled val="1"/>
        </dgm:presLayoutVars>
      </dgm:prSet>
      <dgm:spPr/>
    </dgm:pt>
    <dgm:pt modelId="{4A9AB59A-7E2F-4245-B772-5D4EAAFF7C95}" type="pres">
      <dgm:prSet presAssocID="{671EB385-B3DD-49C7-8521-EA7136124C27}" presName="parSpace" presStyleCnt="0"/>
      <dgm:spPr/>
    </dgm:pt>
    <dgm:pt modelId="{D9AC37A9-F325-4E54-99F1-443B435A9B37}" type="pres">
      <dgm:prSet presAssocID="{A725AC34-418D-49F0-9332-42B27E552B2B}" presName="parTxOnly" presStyleLbl="node1" presStyleIdx="5" presStyleCnt="6">
        <dgm:presLayoutVars>
          <dgm:bulletEnabled val="1"/>
        </dgm:presLayoutVars>
      </dgm:prSet>
      <dgm:spPr/>
    </dgm:pt>
  </dgm:ptLst>
  <dgm:cxnLst>
    <dgm:cxn modelId="{32F01901-5937-4E00-B9C4-2B3ED22E29A8}" type="presOf" srcId="{06617BC8-10D4-4D64-8C09-A13D0C25FD05}" destId="{7CB04512-C5F7-4A26-9F3A-27311B3825C2}" srcOrd="0" destOrd="0" presId="urn:microsoft.com/office/officeart/2005/8/layout/hChevron3"/>
    <dgm:cxn modelId="{60DC4903-6368-4DEB-A41C-3437417B7340}" type="presOf" srcId="{C0C484CB-F293-4400-8F6C-EEB18E3C1834}" destId="{3C429829-F403-4F17-9ED7-1375C3178403}" srcOrd="0" destOrd="0" presId="urn:microsoft.com/office/officeart/2005/8/layout/hChevron3"/>
    <dgm:cxn modelId="{9153B715-B787-41CA-BE80-E25965E90EF1}" srcId="{C6E4F16A-279A-49C4-86A8-36FEAC92382F}" destId="{C495F07B-4D34-4959-AE61-16EE414C814B}" srcOrd="4" destOrd="0" parTransId="{DC0D7E27-F810-4A23-B80B-50204C1F60FF}" sibTransId="{671EB385-B3DD-49C7-8521-EA7136124C27}"/>
    <dgm:cxn modelId="{E20DBF1F-CDDC-451F-AC36-E967A7E5F1B3}" type="presOf" srcId="{C495F07B-4D34-4959-AE61-16EE414C814B}" destId="{4AF0CFCA-FA38-4262-9583-73B8144BBB09}" srcOrd="0" destOrd="0" presId="urn:microsoft.com/office/officeart/2005/8/layout/hChevron3"/>
    <dgm:cxn modelId="{E07EE01F-D3B7-4D8E-90D3-C4C58B6067F0}" srcId="{C6E4F16A-279A-49C4-86A8-36FEAC92382F}" destId="{237E8D93-1CC2-4789-84C4-DEEB0331B967}" srcOrd="3" destOrd="0" parTransId="{FDE3107A-A5AA-4273-AC4F-4E8E4C4D788B}" sibTransId="{FAEA6232-4A4D-466E-A689-D7A2DB005BF7}"/>
    <dgm:cxn modelId="{C1300523-E053-4F64-A3BB-527EC7A12374}" type="presOf" srcId="{237E8D93-1CC2-4789-84C4-DEEB0331B967}" destId="{F7975EE9-D2CA-4D0B-9585-95ECCEFB6248}" srcOrd="0" destOrd="0" presId="urn:microsoft.com/office/officeart/2005/8/layout/hChevron3"/>
    <dgm:cxn modelId="{8EC05426-C532-44C4-8C46-3AB14FACD828}" srcId="{C6E4F16A-279A-49C4-86A8-36FEAC92382F}" destId="{1B39CB2C-43A3-4E0B-9A0F-2CBD5ED5CB27}" srcOrd="2" destOrd="0" parTransId="{17DDA48A-828B-492F-A913-8A66014D1207}" sibTransId="{35AC7907-04F8-44BD-8764-BC1D78A409EE}"/>
    <dgm:cxn modelId="{298F753A-32CA-4663-8C6B-AA19FE926756}" srcId="{C6E4F16A-279A-49C4-86A8-36FEAC92382F}" destId="{06617BC8-10D4-4D64-8C09-A13D0C25FD05}" srcOrd="0" destOrd="0" parTransId="{E3F7A436-42A8-4DAD-98ED-61D88B439087}" sibTransId="{E14DFC6D-E44F-4102-AA80-FD324F117282}"/>
    <dgm:cxn modelId="{4C91003B-40C6-4B3E-9D07-BF3B34A43813}" type="presOf" srcId="{A725AC34-418D-49F0-9332-42B27E552B2B}" destId="{D9AC37A9-F325-4E54-99F1-443B435A9B37}" srcOrd="0" destOrd="0" presId="urn:microsoft.com/office/officeart/2005/8/layout/hChevron3"/>
    <dgm:cxn modelId="{E1275C69-9DD5-4775-9B6C-6198C61AD3E9}" type="presOf" srcId="{1B39CB2C-43A3-4E0B-9A0F-2CBD5ED5CB27}" destId="{C5304708-F7A7-4B67-9343-A55F45EF77A9}" srcOrd="0" destOrd="0" presId="urn:microsoft.com/office/officeart/2005/8/layout/hChevron3"/>
    <dgm:cxn modelId="{1AA2E54A-A365-4431-B00E-130D527E5E95}" type="presOf" srcId="{C6E4F16A-279A-49C4-86A8-36FEAC92382F}" destId="{C4C0D57F-2464-4B05-A3A5-F0DD09280B54}" srcOrd="0" destOrd="0" presId="urn:microsoft.com/office/officeart/2005/8/layout/hChevron3"/>
    <dgm:cxn modelId="{DC0EA9B0-228D-4C71-9832-FEDACEDE6E0E}" srcId="{C6E4F16A-279A-49C4-86A8-36FEAC92382F}" destId="{A725AC34-418D-49F0-9332-42B27E552B2B}" srcOrd="5" destOrd="0" parTransId="{E359BEA0-8623-4C5B-8B40-F5E47272824A}" sibTransId="{354181D8-A93D-41F4-9093-97F2D3DA076E}"/>
    <dgm:cxn modelId="{5D9A6CC0-BD03-4913-9F79-4C9C67DCC008}" srcId="{C6E4F16A-279A-49C4-86A8-36FEAC92382F}" destId="{C0C484CB-F293-4400-8F6C-EEB18E3C1834}" srcOrd="1" destOrd="0" parTransId="{08F13133-DCF0-438D-87DE-4B665A2190CD}" sibTransId="{6DBE9456-A1EA-4D42-8EF1-24B63B8DDAF0}"/>
    <dgm:cxn modelId="{D2639243-74DF-4C10-A7B5-0F0900D9C37D}" type="presParOf" srcId="{C4C0D57F-2464-4B05-A3A5-F0DD09280B54}" destId="{7CB04512-C5F7-4A26-9F3A-27311B3825C2}" srcOrd="0" destOrd="0" presId="urn:microsoft.com/office/officeart/2005/8/layout/hChevron3"/>
    <dgm:cxn modelId="{7FFC48AA-380A-4977-B85B-6CC4D4829B5A}" type="presParOf" srcId="{C4C0D57F-2464-4B05-A3A5-F0DD09280B54}" destId="{E5AD8CAA-C457-497B-ABDB-02CFA091FEFC}" srcOrd="1" destOrd="0" presId="urn:microsoft.com/office/officeart/2005/8/layout/hChevron3"/>
    <dgm:cxn modelId="{8CC2E57B-4802-46B6-BA77-8484422CC2B4}" type="presParOf" srcId="{C4C0D57F-2464-4B05-A3A5-F0DD09280B54}" destId="{3C429829-F403-4F17-9ED7-1375C3178403}" srcOrd="2" destOrd="0" presId="urn:microsoft.com/office/officeart/2005/8/layout/hChevron3"/>
    <dgm:cxn modelId="{7C0BA684-105D-404C-9DCD-F25876B664B8}" type="presParOf" srcId="{C4C0D57F-2464-4B05-A3A5-F0DD09280B54}" destId="{B2C5BCA8-A428-41AA-8693-20F76AFF5D6E}" srcOrd="3" destOrd="0" presId="urn:microsoft.com/office/officeart/2005/8/layout/hChevron3"/>
    <dgm:cxn modelId="{3311CF16-1240-4571-9EBD-0326A77487CE}" type="presParOf" srcId="{C4C0D57F-2464-4B05-A3A5-F0DD09280B54}" destId="{C5304708-F7A7-4B67-9343-A55F45EF77A9}" srcOrd="4" destOrd="0" presId="urn:microsoft.com/office/officeart/2005/8/layout/hChevron3"/>
    <dgm:cxn modelId="{2046F53A-BBCA-4B2E-953D-97314B0FB71E}" type="presParOf" srcId="{C4C0D57F-2464-4B05-A3A5-F0DD09280B54}" destId="{9166D0ED-7D91-411F-A49C-A3408D95017D}" srcOrd="5" destOrd="0" presId="urn:microsoft.com/office/officeart/2005/8/layout/hChevron3"/>
    <dgm:cxn modelId="{E9C2F0F3-36A0-4F98-8FF6-D9F24669E2BD}" type="presParOf" srcId="{C4C0D57F-2464-4B05-A3A5-F0DD09280B54}" destId="{F7975EE9-D2CA-4D0B-9585-95ECCEFB6248}" srcOrd="6" destOrd="0" presId="urn:microsoft.com/office/officeart/2005/8/layout/hChevron3"/>
    <dgm:cxn modelId="{54BE2147-6588-4697-9466-416315DA5DE4}" type="presParOf" srcId="{C4C0D57F-2464-4B05-A3A5-F0DD09280B54}" destId="{A359F96F-24B4-4DB4-849E-B1D5A1C8CBCD}" srcOrd="7" destOrd="0" presId="urn:microsoft.com/office/officeart/2005/8/layout/hChevron3"/>
    <dgm:cxn modelId="{A562BE48-976E-452B-B64B-04B47C60E925}" type="presParOf" srcId="{C4C0D57F-2464-4B05-A3A5-F0DD09280B54}" destId="{4AF0CFCA-FA38-4262-9583-73B8144BBB09}" srcOrd="8" destOrd="0" presId="urn:microsoft.com/office/officeart/2005/8/layout/hChevron3"/>
    <dgm:cxn modelId="{6E13D34E-E02D-4CBB-B4DC-D1DAC5112BFF}" type="presParOf" srcId="{C4C0D57F-2464-4B05-A3A5-F0DD09280B54}" destId="{4A9AB59A-7E2F-4245-B772-5D4EAAFF7C95}" srcOrd="9" destOrd="0" presId="urn:microsoft.com/office/officeart/2005/8/layout/hChevron3"/>
    <dgm:cxn modelId="{8997031E-BC27-4A71-95B7-AAE5ECA870B6}" type="presParOf" srcId="{C4C0D57F-2464-4B05-A3A5-F0DD09280B54}" destId="{D9AC37A9-F325-4E54-99F1-443B435A9B37}" srcOrd="10"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5616" y="0"/>
          <a:ext cx="4911378" cy="263238"/>
        </a:xfrm>
        <a:prstGeom prst="homePlate">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Timeline</a:t>
          </a:r>
        </a:p>
      </dsp:txBody>
      <dsp:txXfrm>
        <a:off x="5616" y="0"/>
        <a:ext cx="4845569" cy="263238"/>
      </dsp:txXfrm>
    </dsp:sp>
    <dsp:sp modelId="{3C429829-F403-4F17-9ED7-1375C3178403}">
      <dsp:nvSpPr>
        <dsp:cNvPr id="0" name=""/>
        <dsp:cNvSpPr/>
      </dsp:nvSpPr>
      <dsp:spPr>
        <a:xfrm>
          <a:off x="3934719" y="0"/>
          <a:ext cx="4911378" cy="263238"/>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Useful Resources for Applicants</a:t>
          </a:r>
        </a:p>
      </dsp:txBody>
      <dsp:txXfrm>
        <a:off x="4066338" y="0"/>
        <a:ext cx="4648140" cy="263238"/>
      </dsp:txXfrm>
    </dsp:sp>
    <dsp:sp modelId="{A8D569C1-243D-4139-A8DB-F33562ECFDE8}">
      <dsp:nvSpPr>
        <dsp:cNvPr id="0" name=""/>
        <dsp:cNvSpPr/>
      </dsp:nvSpPr>
      <dsp:spPr>
        <a:xfrm>
          <a:off x="7863822" y="0"/>
          <a:ext cx="4911378" cy="26323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Application Portal eSInnis</a:t>
          </a:r>
        </a:p>
      </dsp:txBody>
      <dsp:txXfrm>
        <a:off x="7995441" y="0"/>
        <a:ext cx="4648140" cy="2632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58" y="0"/>
          <a:ext cx="2552361" cy="249141"/>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58" y="0"/>
        <a:ext cx="2490076" cy="249141"/>
      </dsp:txXfrm>
    </dsp:sp>
    <dsp:sp modelId="{3C429829-F403-4F17-9ED7-1375C3178403}">
      <dsp:nvSpPr>
        <dsp:cNvPr id="0" name=""/>
        <dsp:cNvSpPr/>
      </dsp:nvSpPr>
      <dsp:spPr>
        <a:xfrm>
          <a:off x="2043447" y="0"/>
          <a:ext cx="2552361"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68018" y="0"/>
        <a:ext cx="2303220" cy="249141"/>
      </dsp:txXfrm>
    </dsp:sp>
    <dsp:sp modelId="{C5304708-F7A7-4B67-9343-A55F45EF77A9}">
      <dsp:nvSpPr>
        <dsp:cNvPr id="0" name=""/>
        <dsp:cNvSpPr/>
      </dsp:nvSpPr>
      <dsp:spPr>
        <a:xfrm>
          <a:off x="4085335"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09906" y="0"/>
        <a:ext cx="2303220" cy="249141"/>
      </dsp:txXfrm>
    </dsp:sp>
    <dsp:sp modelId="{F7975EE9-D2CA-4D0B-9585-95ECCEFB6248}">
      <dsp:nvSpPr>
        <dsp:cNvPr id="0" name=""/>
        <dsp:cNvSpPr/>
      </dsp:nvSpPr>
      <dsp:spPr>
        <a:xfrm>
          <a:off x="6127224"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51795" y="0"/>
        <a:ext cx="2303220" cy="249141"/>
      </dsp:txXfrm>
    </dsp:sp>
    <dsp:sp modelId="{4AF0CFCA-FA38-4262-9583-73B8144BBB09}">
      <dsp:nvSpPr>
        <dsp:cNvPr id="0" name=""/>
        <dsp:cNvSpPr/>
      </dsp:nvSpPr>
      <dsp:spPr>
        <a:xfrm>
          <a:off x="8169113"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293684" y="0"/>
        <a:ext cx="2303220" cy="249141"/>
      </dsp:txXfrm>
    </dsp:sp>
    <dsp:sp modelId="{D9AC37A9-F325-4E54-99F1-443B435A9B37}">
      <dsp:nvSpPr>
        <dsp:cNvPr id="0" name=""/>
        <dsp:cNvSpPr/>
      </dsp:nvSpPr>
      <dsp:spPr>
        <a:xfrm>
          <a:off x="10211002"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35573" y="0"/>
        <a:ext cx="2303220" cy="24914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58" y="0"/>
          <a:ext cx="2552361" cy="249141"/>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58" y="0"/>
        <a:ext cx="2490076" cy="249141"/>
      </dsp:txXfrm>
    </dsp:sp>
    <dsp:sp modelId="{3C429829-F403-4F17-9ED7-1375C3178403}">
      <dsp:nvSpPr>
        <dsp:cNvPr id="0" name=""/>
        <dsp:cNvSpPr/>
      </dsp:nvSpPr>
      <dsp:spPr>
        <a:xfrm>
          <a:off x="2043447" y="0"/>
          <a:ext cx="2552361"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68018" y="0"/>
        <a:ext cx="2303220" cy="249141"/>
      </dsp:txXfrm>
    </dsp:sp>
    <dsp:sp modelId="{C5304708-F7A7-4B67-9343-A55F45EF77A9}">
      <dsp:nvSpPr>
        <dsp:cNvPr id="0" name=""/>
        <dsp:cNvSpPr/>
      </dsp:nvSpPr>
      <dsp:spPr>
        <a:xfrm>
          <a:off x="4085335"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09906" y="0"/>
        <a:ext cx="2303220" cy="249141"/>
      </dsp:txXfrm>
    </dsp:sp>
    <dsp:sp modelId="{F7975EE9-D2CA-4D0B-9585-95ECCEFB6248}">
      <dsp:nvSpPr>
        <dsp:cNvPr id="0" name=""/>
        <dsp:cNvSpPr/>
      </dsp:nvSpPr>
      <dsp:spPr>
        <a:xfrm>
          <a:off x="6127224"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51795" y="0"/>
        <a:ext cx="2303220" cy="249141"/>
      </dsp:txXfrm>
    </dsp:sp>
    <dsp:sp modelId="{4AF0CFCA-FA38-4262-9583-73B8144BBB09}">
      <dsp:nvSpPr>
        <dsp:cNvPr id="0" name=""/>
        <dsp:cNvSpPr/>
      </dsp:nvSpPr>
      <dsp:spPr>
        <a:xfrm>
          <a:off x="8169113"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293684" y="0"/>
        <a:ext cx="2303220" cy="249141"/>
      </dsp:txXfrm>
    </dsp:sp>
    <dsp:sp modelId="{D9AC37A9-F325-4E54-99F1-443B435A9B37}">
      <dsp:nvSpPr>
        <dsp:cNvPr id="0" name=""/>
        <dsp:cNvSpPr/>
      </dsp:nvSpPr>
      <dsp:spPr>
        <a:xfrm>
          <a:off x="10211002"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35573" y="0"/>
        <a:ext cx="2303220" cy="24914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58" y="0"/>
          <a:ext cx="2552361" cy="249141"/>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58" y="0"/>
        <a:ext cx="2490076" cy="249141"/>
      </dsp:txXfrm>
    </dsp:sp>
    <dsp:sp modelId="{3C429829-F403-4F17-9ED7-1375C3178403}">
      <dsp:nvSpPr>
        <dsp:cNvPr id="0" name=""/>
        <dsp:cNvSpPr/>
      </dsp:nvSpPr>
      <dsp:spPr>
        <a:xfrm>
          <a:off x="2043447" y="0"/>
          <a:ext cx="2552361"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68018" y="0"/>
        <a:ext cx="2303220" cy="249141"/>
      </dsp:txXfrm>
    </dsp:sp>
    <dsp:sp modelId="{C5304708-F7A7-4B67-9343-A55F45EF77A9}">
      <dsp:nvSpPr>
        <dsp:cNvPr id="0" name=""/>
        <dsp:cNvSpPr/>
      </dsp:nvSpPr>
      <dsp:spPr>
        <a:xfrm>
          <a:off x="4085335"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09906" y="0"/>
        <a:ext cx="2303220" cy="249141"/>
      </dsp:txXfrm>
    </dsp:sp>
    <dsp:sp modelId="{F7975EE9-D2CA-4D0B-9585-95ECCEFB6248}">
      <dsp:nvSpPr>
        <dsp:cNvPr id="0" name=""/>
        <dsp:cNvSpPr/>
      </dsp:nvSpPr>
      <dsp:spPr>
        <a:xfrm>
          <a:off x="6127224"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51795" y="0"/>
        <a:ext cx="2303220" cy="249141"/>
      </dsp:txXfrm>
    </dsp:sp>
    <dsp:sp modelId="{4AF0CFCA-FA38-4262-9583-73B8144BBB09}">
      <dsp:nvSpPr>
        <dsp:cNvPr id="0" name=""/>
        <dsp:cNvSpPr/>
      </dsp:nvSpPr>
      <dsp:spPr>
        <a:xfrm>
          <a:off x="8169113"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293684" y="0"/>
        <a:ext cx="2303220" cy="249141"/>
      </dsp:txXfrm>
    </dsp:sp>
    <dsp:sp modelId="{D9AC37A9-F325-4E54-99F1-443B435A9B37}">
      <dsp:nvSpPr>
        <dsp:cNvPr id="0" name=""/>
        <dsp:cNvSpPr/>
      </dsp:nvSpPr>
      <dsp:spPr>
        <a:xfrm>
          <a:off x="10211002"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35573" y="0"/>
        <a:ext cx="2303220" cy="24914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58" y="0"/>
          <a:ext cx="2552361" cy="249141"/>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58" y="0"/>
        <a:ext cx="2490076" cy="249141"/>
      </dsp:txXfrm>
    </dsp:sp>
    <dsp:sp modelId="{3C429829-F403-4F17-9ED7-1375C3178403}">
      <dsp:nvSpPr>
        <dsp:cNvPr id="0" name=""/>
        <dsp:cNvSpPr/>
      </dsp:nvSpPr>
      <dsp:spPr>
        <a:xfrm>
          <a:off x="2043447" y="0"/>
          <a:ext cx="2552361"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68018" y="0"/>
        <a:ext cx="2303220" cy="249141"/>
      </dsp:txXfrm>
    </dsp:sp>
    <dsp:sp modelId="{C5304708-F7A7-4B67-9343-A55F45EF77A9}">
      <dsp:nvSpPr>
        <dsp:cNvPr id="0" name=""/>
        <dsp:cNvSpPr/>
      </dsp:nvSpPr>
      <dsp:spPr>
        <a:xfrm>
          <a:off x="4085335"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09906" y="0"/>
        <a:ext cx="2303220" cy="249141"/>
      </dsp:txXfrm>
    </dsp:sp>
    <dsp:sp modelId="{F7975EE9-D2CA-4D0B-9585-95ECCEFB6248}">
      <dsp:nvSpPr>
        <dsp:cNvPr id="0" name=""/>
        <dsp:cNvSpPr/>
      </dsp:nvSpPr>
      <dsp:spPr>
        <a:xfrm>
          <a:off x="6127224"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51795" y="0"/>
        <a:ext cx="2303220" cy="249141"/>
      </dsp:txXfrm>
    </dsp:sp>
    <dsp:sp modelId="{4AF0CFCA-FA38-4262-9583-73B8144BBB09}">
      <dsp:nvSpPr>
        <dsp:cNvPr id="0" name=""/>
        <dsp:cNvSpPr/>
      </dsp:nvSpPr>
      <dsp:spPr>
        <a:xfrm>
          <a:off x="8169113"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293684" y="0"/>
        <a:ext cx="2303220" cy="249141"/>
      </dsp:txXfrm>
    </dsp:sp>
    <dsp:sp modelId="{D9AC37A9-F325-4E54-99F1-443B435A9B37}">
      <dsp:nvSpPr>
        <dsp:cNvPr id="0" name=""/>
        <dsp:cNvSpPr/>
      </dsp:nvSpPr>
      <dsp:spPr>
        <a:xfrm>
          <a:off x="10211002"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35573" y="0"/>
        <a:ext cx="2303220" cy="24914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58" y="0"/>
          <a:ext cx="2552361" cy="249141"/>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58" y="0"/>
        <a:ext cx="2490076" cy="249141"/>
      </dsp:txXfrm>
    </dsp:sp>
    <dsp:sp modelId="{3C429829-F403-4F17-9ED7-1375C3178403}">
      <dsp:nvSpPr>
        <dsp:cNvPr id="0" name=""/>
        <dsp:cNvSpPr/>
      </dsp:nvSpPr>
      <dsp:spPr>
        <a:xfrm>
          <a:off x="2043447" y="0"/>
          <a:ext cx="2552361"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68018" y="0"/>
        <a:ext cx="2303220" cy="249141"/>
      </dsp:txXfrm>
    </dsp:sp>
    <dsp:sp modelId="{C5304708-F7A7-4B67-9343-A55F45EF77A9}">
      <dsp:nvSpPr>
        <dsp:cNvPr id="0" name=""/>
        <dsp:cNvSpPr/>
      </dsp:nvSpPr>
      <dsp:spPr>
        <a:xfrm>
          <a:off x="4085335"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09906" y="0"/>
        <a:ext cx="2303220" cy="249141"/>
      </dsp:txXfrm>
    </dsp:sp>
    <dsp:sp modelId="{F7975EE9-D2CA-4D0B-9585-95ECCEFB6248}">
      <dsp:nvSpPr>
        <dsp:cNvPr id="0" name=""/>
        <dsp:cNvSpPr/>
      </dsp:nvSpPr>
      <dsp:spPr>
        <a:xfrm>
          <a:off x="6127224"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51795" y="0"/>
        <a:ext cx="2303220" cy="249141"/>
      </dsp:txXfrm>
    </dsp:sp>
    <dsp:sp modelId="{4AF0CFCA-FA38-4262-9583-73B8144BBB09}">
      <dsp:nvSpPr>
        <dsp:cNvPr id="0" name=""/>
        <dsp:cNvSpPr/>
      </dsp:nvSpPr>
      <dsp:spPr>
        <a:xfrm>
          <a:off x="8169113"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293684" y="0"/>
        <a:ext cx="2303220" cy="249141"/>
      </dsp:txXfrm>
    </dsp:sp>
    <dsp:sp modelId="{D9AC37A9-F325-4E54-99F1-443B435A9B37}">
      <dsp:nvSpPr>
        <dsp:cNvPr id="0" name=""/>
        <dsp:cNvSpPr/>
      </dsp:nvSpPr>
      <dsp:spPr>
        <a:xfrm>
          <a:off x="10211002"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35573" y="0"/>
        <a:ext cx="2303220" cy="24914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58" y="0"/>
          <a:ext cx="2552361" cy="249141"/>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58" y="0"/>
        <a:ext cx="2490076" cy="249141"/>
      </dsp:txXfrm>
    </dsp:sp>
    <dsp:sp modelId="{3C429829-F403-4F17-9ED7-1375C3178403}">
      <dsp:nvSpPr>
        <dsp:cNvPr id="0" name=""/>
        <dsp:cNvSpPr/>
      </dsp:nvSpPr>
      <dsp:spPr>
        <a:xfrm>
          <a:off x="2043447" y="0"/>
          <a:ext cx="2552361" cy="24914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68018" y="0"/>
        <a:ext cx="2303220" cy="249141"/>
      </dsp:txXfrm>
    </dsp:sp>
    <dsp:sp modelId="{C5304708-F7A7-4B67-9343-A55F45EF77A9}">
      <dsp:nvSpPr>
        <dsp:cNvPr id="0" name=""/>
        <dsp:cNvSpPr/>
      </dsp:nvSpPr>
      <dsp:spPr>
        <a:xfrm>
          <a:off x="4085335" y="0"/>
          <a:ext cx="2552361"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09906" y="0"/>
        <a:ext cx="2303220" cy="249141"/>
      </dsp:txXfrm>
    </dsp:sp>
    <dsp:sp modelId="{F7975EE9-D2CA-4D0B-9585-95ECCEFB6248}">
      <dsp:nvSpPr>
        <dsp:cNvPr id="0" name=""/>
        <dsp:cNvSpPr/>
      </dsp:nvSpPr>
      <dsp:spPr>
        <a:xfrm>
          <a:off x="6127224"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51795" y="0"/>
        <a:ext cx="2303220" cy="249141"/>
      </dsp:txXfrm>
    </dsp:sp>
    <dsp:sp modelId="{4AF0CFCA-FA38-4262-9583-73B8144BBB09}">
      <dsp:nvSpPr>
        <dsp:cNvPr id="0" name=""/>
        <dsp:cNvSpPr/>
      </dsp:nvSpPr>
      <dsp:spPr>
        <a:xfrm>
          <a:off x="8169113"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293684" y="0"/>
        <a:ext cx="2303220" cy="249141"/>
      </dsp:txXfrm>
    </dsp:sp>
    <dsp:sp modelId="{D9AC37A9-F325-4E54-99F1-443B435A9B37}">
      <dsp:nvSpPr>
        <dsp:cNvPr id="0" name=""/>
        <dsp:cNvSpPr/>
      </dsp:nvSpPr>
      <dsp:spPr>
        <a:xfrm>
          <a:off x="10211002"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35573" y="0"/>
        <a:ext cx="2303220" cy="24914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58" y="0"/>
          <a:ext cx="2552361" cy="249141"/>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58" y="0"/>
        <a:ext cx="2490076" cy="249141"/>
      </dsp:txXfrm>
    </dsp:sp>
    <dsp:sp modelId="{3C429829-F403-4F17-9ED7-1375C3178403}">
      <dsp:nvSpPr>
        <dsp:cNvPr id="0" name=""/>
        <dsp:cNvSpPr/>
      </dsp:nvSpPr>
      <dsp:spPr>
        <a:xfrm>
          <a:off x="2043447" y="0"/>
          <a:ext cx="2552361" cy="24914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68018" y="0"/>
        <a:ext cx="2303220" cy="249141"/>
      </dsp:txXfrm>
    </dsp:sp>
    <dsp:sp modelId="{C5304708-F7A7-4B67-9343-A55F45EF77A9}">
      <dsp:nvSpPr>
        <dsp:cNvPr id="0" name=""/>
        <dsp:cNvSpPr/>
      </dsp:nvSpPr>
      <dsp:spPr>
        <a:xfrm>
          <a:off x="4085335" y="0"/>
          <a:ext cx="2552361"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09906" y="0"/>
        <a:ext cx="2303220" cy="249141"/>
      </dsp:txXfrm>
    </dsp:sp>
    <dsp:sp modelId="{F7975EE9-D2CA-4D0B-9585-95ECCEFB6248}">
      <dsp:nvSpPr>
        <dsp:cNvPr id="0" name=""/>
        <dsp:cNvSpPr/>
      </dsp:nvSpPr>
      <dsp:spPr>
        <a:xfrm>
          <a:off x="6127224"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51795" y="0"/>
        <a:ext cx="2303220" cy="249141"/>
      </dsp:txXfrm>
    </dsp:sp>
    <dsp:sp modelId="{4AF0CFCA-FA38-4262-9583-73B8144BBB09}">
      <dsp:nvSpPr>
        <dsp:cNvPr id="0" name=""/>
        <dsp:cNvSpPr/>
      </dsp:nvSpPr>
      <dsp:spPr>
        <a:xfrm>
          <a:off x="8169113"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293684" y="0"/>
        <a:ext cx="2303220" cy="249141"/>
      </dsp:txXfrm>
    </dsp:sp>
    <dsp:sp modelId="{D9AC37A9-F325-4E54-99F1-443B435A9B37}">
      <dsp:nvSpPr>
        <dsp:cNvPr id="0" name=""/>
        <dsp:cNvSpPr/>
      </dsp:nvSpPr>
      <dsp:spPr>
        <a:xfrm>
          <a:off x="10211002"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35573" y="0"/>
        <a:ext cx="2303220" cy="24914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58" y="0"/>
          <a:ext cx="2552361" cy="249141"/>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58" y="0"/>
        <a:ext cx="2490076" cy="249141"/>
      </dsp:txXfrm>
    </dsp:sp>
    <dsp:sp modelId="{3C429829-F403-4F17-9ED7-1375C3178403}">
      <dsp:nvSpPr>
        <dsp:cNvPr id="0" name=""/>
        <dsp:cNvSpPr/>
      </dsp:nvSpPr>
      <dsp:spPr>
        <a:xfrm>
          <a:off x="2043447" y="0"/>
          <a:ext cx="2552361" cy="24914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68018" y="0"/>
        <a:ext cx="2303220" cy="249141"/>
      </dsp:txXfrm>
    </dsp:sp>
    <dsp:sp modelId="{C5304708-F7A7-4B67-9343-A55F45EF77A9}">
      <dsp:nvSpPr>
        <dsp:cNvPr id="0" name=""/>
        <dsp:cNvSpPr/>
      </dsp:nvSpPr>
      <dsp:spPr>
        <a:xfrm>
          <a:off x="4085335" y="0"/>
          <a:ext cx="2552361"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09906" y="0"/>
        <a:ext cx="2303220" cy="249141"/>
      </dsp:txXfrm>
    </dsp:sp>
    <dsp:sp modelId="{F7975EE9-D2CA-4D0B-9585-95ECCEFB6248}">
      <dsp:nvSpPr>
        <dsp:cNvPr id="0" name=""/>
        <dsp:cNvSpPr/>
      </dsp:nvSpPr>
      <dsp:spPr>
        <a:xfrm>
          <a:off x="6127224"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51795" y="0"/>
        <a:ext cx="2303220" cy="249141"/>
      </dsp:txXfrm>
    </dsp:sp>
    <dsp:sp modelId="{4AF0CFCA-FA38-4262-9583-73B8144BBB09}">
      <dsp:nvSpPr>
        <dsp:cNvPr id="0" name=""/>
        <dsp:cNvSpPr/>
      </dsp:nvSpPr>
      <dsp:spPr>
        <a:xfrm>
          <a:off x="8169113"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293684" y="0"/>
        <a:ext cx="2303220" cy="249141"/>
      </dsp:txXfrm>
    </dsp:sp>
    <dsp:sp modelId="{D9AC37A9-F325-4E54-99F1-443B435A9B37}">
      <dsp:nvSpPr>
        <dsp:cNvPr id="0" name=""/>
        <dsp:cNvSpPr/>
      </dsp:nvSpPr>
      <dsp:spPr>
        <a:xfrm>
          <a:off x="10211002"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35573" y="0"/>
        <a:ext cx="2303220" cy="24914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58" y="0"/>
          <a:ext cx="2552361" cy="249141"/>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58" y="0"/>
        <a:ext cx="2490076" cy="249141"/>
      </dsp:txXfrm>
    </dsp:sp>
    <dsp:sp modelId="{3C429829-F403-4F17-9ED7-1375C3178403}">
      <dsp:nvSpPr>
        <dsp:cNvPr id="0" name=""/>
        <dsp:cNvSpPr/>
      </dsp:nvSpPr>
      <dsp:spPr>
        <a:xfrm>
          <a:off x="2043447" y="0"/>
          <a:ext cx="2552361" cy="24914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68018" y="0"/>
        <a:ext cx="2303220" cy="249141"/>
      </dsp:txXfrm>
    </dsp:sp>
    <dsp:sp modelId="{C5304708-F7A7-4B67-9343-A55F45EF77A9}">
      <dsp:nvSpPr>
        <dsp:cNvPr id="0" name=""/>
        <dsp:cNvSpPr/>
      </dsp:nvSpPr>
      <dsp:spPr>
        <a:xfrm>
          <a:off x="4085335" y="0"/>
          <a:ext cx="2552361"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09906" y="0"/>
        <a:ext cx="2303220" cy="249141"/>
      </dsp:txXfrm>
    </dsp:sp>
    <dsp:sp modelId="{F7975EE9-D2CA-4D0B-9585-95ECCEFB6248}">
      <dsp:nvSpPr>
        <dsp:cNvPr id="0" name=""/>
        <dsp:cNvSpPr/>
      </dsp:nvSpPr>
      <dsp:spPr>
        <a:xfrm>
          <a:off x="6127224"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51795" y="0"/>
        <a:ext cx="2303220" cy="249141"/>
      </dsp:txXfrm>
    </dsp:sp>
    <dsp:sp modelId="{4AF0CFCA-FA38-4262-9583-73B8144BBB09}">
      <dsp:nvSpPr>
        <dsp:cNvPr id="0" name=""/>
        <dsp:cNvSpPr/>
      </dsp:nvSpPr>
      <dsp:spPr>
        <a:xfrm>
          <a:off x="8169113"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293684" y="0"/>
        <a:ext cx="2303220" cy="249141"/>
      </dsp:txXfrm>
    </dsp:sp>
    <dsp:sp modelId="{D9AC37A9-F325-4E54-99F1-443B435A9B37}">
      <dsp:nvSpPr>
        <dsp:cNvPr id="0" name=""/>
        <dsp:cNvSpPr/>
      </dsp:nvSpPr>
      <dsp:spPr>
        <a:xfrm>
          <a:off x="10211002"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35573" y="0"/>
        <a:ext cx="2303220" cy="24914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58" y="0"/>
          <a:ext cx="2552361" cy="249141"/>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58" y="0"/>
        <a:ext cx="2490076" cy="249141"/>
      </dsp:txXfrm>
    </dsp:sp>
    <dsp:sp modelId="{3C429829-F403-4F17-9ED7-1375C3178403}">
      <dsp:nvSpPr>
        <dsp:cNvPr id="0" name=""/>
        <dsp:cNvSpPr/>
      </dsp:nvSpPr>
      <dsp:spPr>
        <a:xfrm>
          <a:off x="2043447" y="0"/>
          <a:ext cx="2552361" cy="24914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68018" y="0"/>
        <a:ext cx="2303220" cy="249141"/>
      </dsp:txXfrm>
    </dsp:sp>
    <dsp:sp modelId="{C5304708-F7A7-4B67-9343-A55F45EF77A9}">
      <dsp:nvSpPr>
        <dsp:cNvPr id="0" name=""/>
        <dsp:cNvSpPr/>
      </dsp:nvSpPr>
      <dsp:spPr>
        <a:xfrm>
          <a:off x="4085335" y="0"/>
          <a:ext cx="2552361"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09906" y="0"/>
        <a:ext cx="2303220" cy="249141"/>
      </dsp:txXfrm>
    </dsp:sp>
    <dsp:sp modelId="{F7975EE9-D2CA-4D0B-9585-95ECCEFB6248}">
      <dsp:nvSpPr>
        <dsp:cNvPr id="0" name=""/>
        <dsp:cNvSpPr/>
      </dsp:nvSpPr>
      <dsp:spPr>
        <a:xfrm>
          <a:off x="6127224"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51795" y="0"/>
        <a:ext cx="2303220" cy="249141"/>
      </dsp:txXfrm>
    </dsp:sp>
    <dsp:sp modelId="{4AF0CFCA-FA38-4262-9583-73B8144BBB09}">
      <dsp:nvSpPr>
        <dsp:cNvPr id="0" name=""/>
        <dsp:cNvSpPr/>
      </dsp:nvSpPr>
      <dsp:spPr>
        <a:xfrm>
          <a:off x="8169113"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293684" y="0"/>
        <a:ext cx="2303220" cy="249141"/>
      </dsp:txXfrm>
    </dsp:sp>
    <dsp:sp modelId="{D9AC37A9-F325-4E54-99F1-443B435A9B37}">
      <dsp:nvSpPr>
        <dsp:cNvPr id="0" name=""/>
        <dsp:cNvSpPr/>
      </dsp:nvSpPr>
      <dsp:spPr>
        <a:xfrm>
          <a:off x="10211002"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35573" y="0"/>
        <a:ext cx="2303220" cy="2491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5616" y="0"/>
          <a:ext cx="4911378" cy="26323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Timeline</a:t>
          </a:r>
        </a:p>
      </dsp:txBody>
      <dsp:txXfrm>
        <a:off x="5616" y="0"/>
        <a:ext cx="4845569" cy="263238"/>
      </dsp:txXfrm>
    </dsp:sp>
    <dsp:sp modelId="{3C429829-F403-4F17-9ED7-1375C3178403}">
      <dsp:nvSpPr>
        <dsp:cNvPr id="0" name=""/>
        <dsp:cNvSpPr/>
      </dsp:nvSpPr>
      <dsp:spPr>
        <a:xfrm>
          <a:off x="3934719" y="0"/>
          <a:ext cx="4911378" cy="263238"/>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Useful Resources for Applicants</a:t>
          </a:r>
        </a:p>
      </dsp:txBody>
      <dsp:txXfrm>
        <a:off x="4066338" y="0"/>
        <a:ext cx="4648140" cy="263238"/>
      </dsp:txXfrm>
    </dsp:sp>
    <dsp:sp modelId="{A8D569C1-243D-4139-A8DB-F33562ECFDE8}">
      <dsp:nvSpPr>
        <dsp:cNvPr id="0" name=""/>
        <dsp:cNvSpPr/>
      </dsp:nvSpPr>
      <dsp:spPr>
        <a:xfrm>
          <a:off x="7863822" y="0"/>
          <a:ext cx="4911378" cy="26323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Application Portal eSInnis</a:t>
          </a:r>
        </a:p>
      </dsp:txBody>
      <dsp:txXfrm>
        <a:off x="7995441" y="0"/>
        <a:ext cx="4648140" cy="26323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C5304708-F7A7-4B67-9343-A55F45EF77A9}">
      <dsp:nvSpPr>
        <dsp:cNvPr id="0" name=""/>
        <dsp:cNvSpPr/>
      </dsp:nvSpPr>
      <dsp:spPr>
        <a:xfrm>
          <a:off x="4091509"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C5304708-F7A7-4B67-9343-A55F45EF77A9}">
      <dsp:nvSpPr>
        <dsp:cNvPr id="0" name=""/>
        <dsp:cNvSpPr/>
      </dsp:nvSpPr>
      <dsp:spPr>
        <a:xfrm>
          <a:off x="4091509"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C5304708-F7A7-4B67-9343-A55F45EF77A9}">
      <dsp:nvSpPr>
        <dsp:cNvPr id="0" name=""/>
        <dsp:cNvSpPr/>
      </dsp:nvSpPr>
      <dsp:spPr>
        <a:xfrm>
          <a:off x="4091509"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C5304708-F7A7-4B67-9343-A55F45EF77A9}">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C5304708-F7A7-4B67-9343-A55F45EF77A9}">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A8BB05EF-EB83-4DD1-B01D-EAAB88F657D6}">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A8BB05EF-EB83-4DD1-B01D-EAAB88F657D6}">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EF2A182A-AAE7-4F23-8FEA-92F9335E5EBE}">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EF2A182A-AAE7-4F23-8FEA-92F9335E5EBE}">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58" y="0"/>
          <a:ext cx="2552361" cy="249141"/>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58" y="0"/>
        <a:ext cx="2490076" cy="249141"/>
      </dsp:txXfrm>
    </dsp:sp>
    <dsp:sp modelId="{3C429829-F403-4F17-9ED7-1375C3178403}">
      <dsp:nvSpPr>
        <dsp:cNvPr id="0" name=""/>
        <dsp:cNvSpPr/>
      </dsp:nvSpPr>
      <dsp:spPr>
        <a:xfrm>
          <a:off x="2043447" y="0"/>
          <a:ext cx="2552361" cy="24914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Organisations</a:t>
          </a:r>
        </a:p>
      </dsp:txBody>
      <dsp:txXfrm>
        <a:off x="2168018" y="0"/>
        <a:ext cx="2303220" cy="249141"/>
      </dsp:txXfrm>
    </dsp:sp>
    <dsp:sp modelId="{C5304708-F7A7-4B67-9343-A55F45EF77A9}">
      <dsp:nvSpPr>
        <dsp:cNvPr id="0" name=""/>
        <dsp:cNvSpPr/>
      </dsp:nvSpPr>
      <dsp:spPr>
        <a:xfrm>
          <a:off x="4085335" y="0"/>
          <a:ext cx="2552361"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09906" y="0"/>
        <a:ext cx="2303220" cy="249141"/>
      </dsp:txXfrm>
    </dsp:sp>
    <dsp:sp modelId="{F7975EE9-D2CA-4D0B-9585-95ECCEFB6248}">
      <dsp:nvSpPr>
        <dsp:cNvPr id="0" name=""/>
        <dsp:cNvSpPr/>
      </dsp:nvSpPr>
      <dsp:spPr>
        <a:xfrm>
          <a:off x="6127224"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51795" y="0"/>
        <a:ext cx="2303220" cy="249141"/>
      </dsp:txXfrm>
    </dsp:sp>
    <dsp:sp modelId="{4AF0CFCA-FA38-4262-9583-73B8144BBB09}">
      <dsp:nvSpPr>
        <dsp:cNvPr id="0" name=""/>
        <dsp:cNvSpPr/>
      </dsp:nvSpPr>
      <dsp:spPr>
        <a:xfrm>
          <a:off x="8169113"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293684" y="0"/>
        <a:ext cx="2303220" cy="249141"/>
      </dsp:txXfrm>
    </dsp:sp>
    <dsp:sp modelId="{D9AC37A9-F325-4E54-99F1-443B435A9B37}">
      <dsp:nvSpPr>
        <dsp:cNvPr id="0" name=""/>
        <dsp:cNvSpPr/>
      </dsp:nvSpPr>
      <dsp:spPr>
        <a:xfrm>
          <a:off x="10211002"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35573" y="0"/>
        <a:ext cx="2303220" cy="249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5616" y="0"/>
          <a:ext cx="4911378" cy="26323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Timeline</a:t>
          </a:r>
        </a:p>
      </dsp:txBody>
      <dsp:txXfrm>
        <a:off x="5616" y="0"/>
        <a:ext cx="4845569" cy="263238"/>
      </dsp:txXfrm>
    </dsp:sp>
    <dsp:sp modelId="{3C429829-F403-4F17-9ED7-1375C3178403}">
      <dsp:nvSpPr>
        <dsp:cNvPr id="0" name=""/>
        <dsp:cNvSpPr/>
      </dsp:nvSpPr>
      <dsp:spPr>
        <a:xfrm>
          <a:off x="3934719" y="0"/>
          <a:ext cx="4911378" cy="263238"/>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Useful Resources for Applicants</a:t>
          </a:r>
        </a:p>
      </dsp:txBody>
      <dsp:txXfrm>
        <a:off x="4066338" y="0"/>
        <a:ext cx="4648140" cy="263238"/>
      </dsp:txXfrm>
    </dsp:sp>
    <dsp:sp modelId="{A8D569C1-243D-4139-A8DB-F33562ECFDE8}">
      <dsp:nvSpPr>
        <dsp:cNvPr id="0" name=""/>
        <dsp:cNvSpPr/>
      </dsp:nvSpPr>
      <dsp:spPr>
        <a:xfrm>
          <a:off x="7863822" y="0"/>
          <a:ext cx="4911378" cy="26323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Application Portal eSInnis</a:t>
          </a:r>
        </a:p>
      </dsp:txBody>
      <dsp:txXfrm>
        <a:off x="7995441" y="0"/>
        <a:ext cx="4648140" cy="26323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EF2A182A-AAE7-4F23-8FEA-92F9335E5EBE}">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58" y="0"/>
          <a:ext cx="2552361" cy="249141"/>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58" y="0"/>
        <a:ext cx="2490076" cy="249141"/>
      </dsp:txXfrm>
    </dsp:sp>
    <dsp:sp modelId="{3C429829-F403-4F17-9ED7-1375C3178403}">
      <dsp:nvSpPr>
        <dsp:cNvPr id="0" name=""/>
        <dsp:cNvSpPr/>
      </dsp:nvSpPr>
      <dsp:spPr>
        <a:xfrm>
          <a:off x="2043447" y="0"/>
          <a:ext cx="2552361" cy="24914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Organisations</a:t>
          </a:r>
        </a:p>
      </dsp:txBody>
      <dsp:txXfrm>
        <a:off x="2168018" y="0"/>
        <a:ext cx="2303220" cy="249141"/>
      </dsp:txXfrm>
    </dsp:sp>
    <dsp:sp modelId="{C5304708-F7A7-4B67-9343-A55F45EF77A9}">
      <dsp:nvSpPr>
        <dsp:cNvPr id="0" name=""/>
        <dsp:cNvSpPr/>
      </dsp:nvSpPr>
      <dsp:spPr>
        <a:xfrm>
          <a:off x="4085335" y="0"/>
          <a:ext cx="2552361"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09906" y="0"/>
        <a:ext cx="2303220" cy="249141"/>
      </dsp:txXfrm>
    </dsp:sp>
    <dsp:sp modelId="{F7975EE9-D2CA-4D0B-9585-95ECCEFB6248}">
      <dsp:nvSpPr>
        <dsp:cNvPr id="0" name=""/>
        <dsp:cNvSpPr/>
      </dsp:nvSpPr>
      <dsp:spPr>
        <a:xfrm>
          <a:off x="6127224"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51795" y="0"/>
        <a:ext cx="2303220" cy="249141"/>
      </dsp:txXfrm>
    </dsp:sp>
    <dsp:sp modelId="{4AF0CFCA-FA38-4262-9583-73B8144BBB09}">
      <dsp:nvSpPr>
        <dsp:cNvPr id="0" name=""/>
        <dsp:cNvSpPr/>
      </dsp:nvSpPr>
      <dsp:spPr>
        <a:xfrm>
          <a:off x="8169113"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293684" y="0"/>
        <a:ext cx="2303220" cy="249141"/>
      </dsp:txXfrm>
    </dsp:sp>
    <dsp:sp modelId="{D9AC37A9-F325-4E54-99F1-443B435A9B37}">
      <dsp:nvSpPr>
        <dsp:cNvPr id="0" name=""/>
        <dsp:cNvSpPr/>
      </dsp:nvSpPr>
      <dsp:spPr>
        <a:xfrm>
          <a:off x="10211002"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35573" y="0"/>
        <a:ext cx="2303220" cy="24914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EF2A182A-AAE7-4F23-8FEA-92F9335E5EBE}">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EF2A182A-AAE7-4F23-8FEA-92F9335E5EBE}">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58" y="0"/>
          <a:ext cx="2552361" cy="249141"/>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58" y="0"/>
        <a:ext cx="2490076" cy="249141"/>
      </dsp:txXfrm>
    </dsp:sp>
    <dsp:sp modelId="{3C429829-F403-4F17-9ED7-1375C3178403}">
      <dsp:nvSpPr>
        <dsp:cNvPr id="0" name=""/>
        <dsp:cNvSpPr/>
      </dsp:nvSpPr>
      <dsp:spPr>
        <a:xfrm>
          <a:off x="2043447" y="0"/>
          <a:ext cx="2552361" cy="24914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a:t>
          </a:r>
          <a:r>
            <a:rPr lang="en-US" sz="1200" kern="1200" err="1">
              <a:latin typeface="Calibri Light" panose="020F0302020204030204"/>
            </a:rPr>
            <a:t>Organisations</a:t>
          </a:r>
        </a:p>
      </dsp:txBody>
      <dsp:txXfrm>
        <a:off x="2168018" y="0"/>
        <a:ext cx="2303220" cy="249141"/>
      </dsp:txXfrm>
    </dsp:sp>
    <dsp:sp modelId="{C5304708-F7A7-4B67-9343-A55F45EF77A9}">
      <dsp:nvSpPr>
        <dsp:cNvPr id="0" name=""/>
        <dsp:cNvSpPr/>
      </dsp:nvSpPr>
      <dsp:spPr>
        <a:xfrm>
          <a:off x="4085335" y="0"/>
          <a:ext cx="2552361"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09906" y="0"/>
        <a:ext cx="2303220" cy="249141"/>
      </dsp:txXfrm>
    </dsp:sp>
    <dsp:sp modelId="{F7975EE9-D2CA-4D0B-9585-95ECCEFB6248}">
      <dsp:nvSpPr>
        <dsp:cNvPr id="0" name=""/>
        <dsp:cNvSpPr/>
      </dsp:nvSpPr>
      <dsp:spPr>
        <a:xfrm>
          <a:off x="6127224"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51795" y="0"/>
        <a:ext cx="2303220" cy="249141"/>
      </dsp:txXfrm>
    </dsp:sp>
    <dsp:sp modelId="{4AF0CFCA-FA38-4262-9583-73B8144BBB09}">
      <dsp:nvSpPr>
        <dsp:cNvPr id="0" name=""/>
        <dsp:cNvSpPr/>
      </dsp:nvSpPr>
      <dsp:spPr>
        <a:xfrm>
          <a:off x="8169113"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293684" y="0"/>
        <a:ext cx="2303220" cy="249141"/>
      </dsp:txXfrm>
    </dsp:sp>
    <dsp:sp modelId="{D9AC37A9-F325-4E54-99F1-443B435A9B37}">
      <dsp:nvSpPr>
        <dsp:cNvPr id="0" name=""/>
        <dsp:cNvSpPr/>
      </dsp:nvSpPr>
      <dsp:spPr>
        <a:xfrm>
          <a:off x="10211002"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35573" y="0"/>
        <a:ext cx="2303220" cy="24914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EF2A182A-AAE7-4F23-8FEA-92F9335E5EBE}">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EF2A182A-AAE7-4F23-8FEA-92F9335E5EBE}">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EF2A182A-AAE7-4F23-8FEA-92F9335E5EBE}">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58" y="0"/>
          <a:ext cx="2552361" cy="249141"/>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58" y="0"/>
        <a:ext cx="2490076" cy="249141"/>
      </dsp:txXfrm>
    </dsp:sp>
    <dsp:sp modelId="{3C429829-F403-4F17-9ED7-1375C3178403}">
      <dsp:nvSpPr>
        <dsp:cNvPr id="0" name=""/>
        <dsp:cNvSpPr/>
      </dsp:nvSpPr>
      <dsp:spPr>
        <a:xfrm>
          <a:off x="2043447" y="0"/>
          <a:ext cx="2552361" cy="249141"/>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Organisations</a:t>
          </a:r>
        </a:p>
      </dsp:txBody>
      <dsp:txXfrm>
        <a:off x="2168018" y="0"/>
        <a:ext cx="2303220" cy="249141"/>
      </dsp:txXfrm>
    </dsp:sp>
    <dsp:sp modelId="{C5304708-F7A7-4B67-9343-A55F45EF77A9}">
      <dsp:nvSpPr>
        <dsp:cNvPr id="0" name=""/>
        <dsp:cNvSpPr/>
      </dsp:nvSpPr>
      <dsp:spPr>
        <a:xfrm>
          <a:off x="4085335" y="0"/>
          <a:ext cx="2552361"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09906" y="0"/>
        <a:ext cx="2303220" cy="249141"/>
      </dsp:txXfrm>
    </dsp:sp>
    <dsp:sp modelId="{F7975EE9-D2CA-4D0B-9585-95ECCEFB6248}">
      <dsp:nvSpPr>
        <dsp:cNvPr id="0" name=""/>
        <dsp:cNvSpPr/>
      </dsp:nvSpPr>
      <dsp:spPr>
        <a:xfrm>
          <a:off x="6127224"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51795" y="0"/>
        <a:ext cx="2303220" cy="249141"/>
      </dsp:txXfrm>
    </dsp:sp>
    <dsp:sp modelId="{4AF0CFCA-FA38-4262-9583-73B8144BBB09}">
      <dsp:nvSpPr>
        <dsp:cNvPr id="0" name=""/>
        <dsp:cNvSpPr/>
      </dsp:nvSpPr>
      <dsp:spPr>
        <a:xfrm>
          <a:off x="8169113"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293684" y="0"/>
        <a:ext cx="2303220" cy="249141"/>
      </dsp:txXfrm>
    </dsp:sp>
    <dsp:sp modelId="{D9AC37A9-F325-4E54-99F1-443B435A9B37}">
      <dsp:nvSpPr>
        <dsp:cNvPr id="0" name=""/>
        <dsp:cNvSpPr/>
      </dsp:nvSpPr>
      <dsp:spPr>
        <a:xfrm>
          <a:off x="10211002"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35573" y="0"/>
        <a:ext cx="2303220" cy="24914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C5304708-F7A7-4B67-9343-A55F45EF77A9}">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5616" y="0"/>
          <a:ext cx="4911378" cy="26323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Timeline</a:t>
          </a:r>
        </a:p>
      </dsp:txBody>
      <dsp:txXfrm>
        <a:off x="5616" y="0"/>
        <a:ext cx="4845569" cy="263238"/>
      </dsp:txXfrm>
    </dsp:sp>
    <dsp:sp modelId="{3C429829-F403-4F17-9ED7-1375C3178403}">
      <dsp:nvSpPr>
        <dsp:cNvPr id="0" name=""/>
        <dsp:cNvSpPr/>
      </dsp:nvSpPr>
      <dsp:spPr>
        <a:xfrm>
          <a:off x="3934719" y="0"/>
          <a:ext cx="4911378" cy="263238"/>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Useful Resources for Applicants</a:t>
          </a:r>
        </a:p>
      </dsp:txBody>
      <dsp:txXfrm>
        <a:off x="4066338" y="0"/>
        <a:ext cx="4648140" cy="263238"/>
      </dsp:txXfrm>
    </dsp:sp>
    <dsp:sp modelId="{A8D569C1-243D-4139-A8DB-F33562ECFDE8}">
      <dsp:nvSpPr>
        <dsp:cNvPr id="0" name=""/>
        <dsp:cNvSpPr/>
      </dsp:nvSpPr>
      <dsp:spPr>
        <a:xfrm>
          <a:off x="7863822" y="0"/>
          <a:ext cx="4911378" cy="263238"/>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Application Portal eSInnis</a:t>
          </a:r>
        </a:p>
      </dsp:txBody>
      <dsp:txXfrm>
        <a:off x="7995441" y="0"/>
        <a:ext cx="4648140" cy="263238"/>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C5304708-F7A7-4B67-9343-A55F45EF77A9}">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C5304708-F7A7-4B67-9343-A55F45EF77A9}">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C5304708-F7A7-4B67-9343-A55F45EF77A9}">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C5304708-F7A7-4B67-9343-A55F45EF77A9}">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C5304708-F7A7-4B67-9343-A55F45EF77A9}">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C5304708-F7A7-4B67-9343-A55F45EF77A9}">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C5304708-F7A7-4B67-9343-A55F45EF77A9}">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C5304708-F7A7-4B67-9343-A55F45EF77A9}">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60" y="0"/>
          <a:ext cx="2556218" cy="24914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60" y="0"/>
        <a:ext cx="2493933" cy="249141"/>
      </dsp:txXfrm>
    </dsp:sp>
    <dsp:sp modelId="{3C429829-F403-4F17-9ED7-1375C3178403}">
      <dsp:nvSpPr>
        <dsp:cNvPr id="0" name=""/>
        <dsp:cNvSpPr/>
      </dsp:nvSpPr>
      <dsp:spPr>
        <a:xfrm>
          <a:off x="2046535"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71106" y="0"/>
        <a:ext cx="2307077" cy="249141"/>
      </dsp:txXfrm>
    </dsp:sp>
    <dsp:sp modelId="{C5304708-F7A7-4B67-9343-A55F45EF77A9}">
      <dsp:nvSpPr>
        <dsp:cNvPr id="0" name=""/>
        <dsp:cNvSpPr/>
      </dsp:nvSpPr>
      <dsp:spPr>
        <a:xfrm>
          <a:off x="409150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16080" y="0"/>
        <a:ext cx="2307077" cy="249141"/>
      </dsp:txXfrm>
    </dsp:sp>
    <dsp:sp modelId="{F7975EE9-D2CA-4D0B-9585-95ECCEFB6248}">
      <dsp:nvSpPr>
        <dsp:cNvPr id="0" name=""/>
        <dsp:cNvSpPr/>
      </dsp:nvSpPr>
      <dsp:spPr>
        <a:xfrm>
          <a:off x="6136484"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61055" y="0"/>
        <a:ext cx="2307077" cy="249141"/>
      </dsp:txXfrm>
    </dsp:sp>
    <dsp:sp modelId="{4AF0CFCA-FA38-4262-9583-73B8144BBB09}">
      <dsp:nvSpPr>
        <dsp:cNvPr id="0" name=""/>
        <dsp:cNvSpPr/>
      </dsp:nvSpPr>
      <dsp:spPr>
        <a:xfrm>
          <a:off x="8181459" y="0"/>
          <a:ext cx="2556218"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306030" y="0"/>
        <a:ext cx="2307077" cy="249141"/>
      </dsp:txXfrm>
    </dsp:sp>
    <dsp:sp modelId="{D9AC37A9-F325-4E54-99F1-443B435A9B37}">
      <dsp:nvSpPr>
        <dsp:cNvPr id="0" name=""/>
        <dsp:cNvSpPr/>
      </dsp:nvSpPr>
      <dsp:spPr>
        <a:xfrm>
          <a:off x="10226434" y="0"/>
          <a:ext cx="2556218" cy="249141"/>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51005" y="0"/>
        <a:ext cx="2307077" cy="2491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5616" y="0"/>
          <a:ext cx="4911378" cy="26323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Timeline</a:t>
          </a:r>
        </a:p>
      </dsp:txBody>
      <dsp:txXfrm>
        <a:off x="5616" y="0"/>
        <a:ext cx="4845569" cy="263238"/>
      </dsp:txXfrm>
    </dsp:sp>
    <dsp:sp modelId="{3C429829-F403-4F17-9ED7-1375C3178403}">
      <dsp:nvSpPr>
        <dsp:cNvPr id="0" name=""/>
        <dsp:cNvSpPr/>
      </dsp:nvSpPr>
      <dsp:spPr>
        <a:xfrm>
          <a:off x="3934719" y="0"/>
          <a:ext cx="4911378" cy="263238"/>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Useful Resources for Applicants</a:t>
          </a:r>
        </a:p>
      </dsp:txBody>
      <dsp:txXfrm>
        <a:off x="4066338" y="0"/>
        <a:ext cx="4648140" cy="263238"/>
      </dsp:txXfrm>
    </dsp:sp>
    <dsp:sp modelId="{A8D569C1-243D-4139-A8DB-F33562ECFDE8}">
      <dsp:nvSpPr>
        <dsp:cNvPr id="0" name=""/>
        <dsp:cNvSpPr/>
      </dsp:nvSpPr>
      <dsp:spPr>
        <a:xfrm>
          <a:off x="7863822" y="0"/>
          <a:ext cx="4911378" cy="263238"/>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Application Portal eSInnis</a:t>
          </a:r>
        </a:p>
      </dsp:txBody>
      <dsp:txXfrm>
        <a:off x="7995441" y="0"/>
        <a:ext cx="4648140" cy="2632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5616" y="0"/>
          <a:ext cx="4911378" cy="26323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Timeline</a:t>
          </a:r>
        </a:p>
      </dsp:txBody>
      <dsp:txXfrm>
        <a:off x="5616" y="0"/>
        <a:ext cx="4845569" cy="263238"/>
      </dsp:txXfrm>
    </dsp:sp>
    <dsp:sp modelId="{3C429829-F403-4F17-9ED7-1375C3178403}">
      <dsp:nvSpPr>
        <dsp:cNvPr id="0" name=""/>
        <dsp:cNvSpPr/>
      </dsp:nvSpPr>
      <dsp:spPr>
        <a:xfrm>
          <a:off x="3934719" y="0"/>
          <a:ext cx="4911378" cy="263238"/>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Useful Resources for Applicants</a:t>
          </a:r>
        </a:p>
      </dsp:txBody>
      <dsp:txXfrm>
        <a:off x="4066338" y="0"/>
        <a:ext cx="4648140" cy="263238"/>
      </dsp:txXfrm>
    </dsp:sp>
    <dsp:sp modelId="{A8D569C1-243D-4139-A8DB-F33562ECFDE8}">
      <dsp:nvSpPr>
        <dsp:cNvPr id="0" name=""/>
        <dsp:cNvSpPr/>
      </dsp:nvSpPr>
      <dsp:spPr>
        <a:xfrm>
          <a:off x="7863822" y="0"/>
          <a:ext cx="4911378" cy="263238"/>
        </a:xfrm>
        <a:prstGeom prst="chevron">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t> Application Portal eSInnis</a:t>
          </a:r>
        </a:p>
      </dsp:txBody>
      <dsp:txXfrm>
        <a:off x="7995441" y="0"/>
        <a:ext cx="4648140" cy="2632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58" y="0"/>
          <a:ext cx="2552361" cy="249141"/>
        </a:xfrm>
        <a:prstGeom prst="homePlate">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58" y="0"/>
        <a:ext cx="2490076" cy="249141"/>
      </dsp:txXfrm>
    </dsp:sp>
    <dsp:sp modelId="{3C429829-F403-4F17-9ED7-1375C3178403}">
      <dsp:nvSpPr>
        <dsp:cNvPr id="0" name=""/>
        <dsp:cNvSpPr/>
      </dsp:nvSpPr>
      <dsp:spPr>
        <a:xfrm>
          <a:off x="2043447" y="0"/>
          <a:ext cx="2552361" cy="249141"/>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68018" y="0"/>
        <a:ext cx="2303220" cy="249141"/>
      </dsp:txXfrm>
    </dsp:sp>
    <dsp:sp modelId="{C5304708-F7A7-4B67-9343-A55F45EF77A9}">
      <dsp:nvSpPr>
        <dsp:cNvPr id="0" name=""/>
        <dsp:cNvSpPr/>
      </dsp:nvSpPr>
      <dsp:spPr>
        <a:xfrm>
          <a:off x="4085335"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09906" y="0"/>
        <a:ext cx="2303220" cy="249141"/>
      </dsp:txXfrm>
    </dsp:sp>
    <dsp:sp modelId="{F7975EE9-D2CA-4D0B-9585-95ECCEFB6248}">
      <dsp:nvSpPr>
        <dsp:cNvPr id="0" name=""/>
        <dsp:cNvSpPr/>
      </dsp:nvSpPr>
      <dsp:spPr>
        <a:xfrm>
          <a:off x="6127224"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51795" y="0"/>
        <a:ext cx="2303220" cy="249141"/>
      </dsp:txXfrm>
    </dsp:sp>
    <dsp:sp modelId="{4AF0CFCA-FA38-4262-9583-73B8144BBB09}">
      <dsp:nvSpPr>
        <dsp:cNvPr id="0" name=""/>
        <dsp:cNvSpPr/>
      </dsp:nvSpPr>
      <dsp:spPr>
        <a:xfrm>
          <a:off x="8169113"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293684" y="0"/>
        <a:ext cx="2303220" cy="249141"/>
      </dsp:txXfrm>
    </dsp:sp>
    <dsp:sp modelId="{D9AC37A9-F325-4E54-99F1-443B435A9B37}">
      <dsp:nvSpPr>
        <dsp:cNvPr id="0" name=""/>
        <dsp:cNvSpPr/>
      </dsp:nvSpPr>
      <dsp:spPr>
        <a:xfrm>
          <a:off x="10211002"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35573" y="0"/>
        <a:ext cx="2303220" cy="2491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58" y="0"/>
          <a:ext cx="2552361" cy="249141"/>
        </a:xfrm>
        <a:prstGeom prst="homePlate">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58" y="0"/>
        <a:ext cx="2490076" cy="249141"/>
      </dsp:txXfrm>
    </dsp:sp>
    <dsp:sp modelId="{3C429829-F403-4F17-9ED7-1375C3178403}">
      <dsp:nvSpPr>
        <dsp:cNvPr id="0" name=""/>
        <dsp:cNvSpPr/>
      </dsp:nvSpPr>
      <dsp:spPr>
        <a:xfrm>
          <a:off x="2043447" y="0"/>
          <a:ext cx="2552361" cy="249141"/>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68018" y="0"/>
        <a:ext cx="2303220" cy="249141"/>
      </dsp:txXfrm>
    </dsp:sp>
    <dsp:sp modelId="{C5304708-F7A7-4B67-9343-A55F45EF77A9}">
      <dsp:nvSpPr>
        <dsp:cNvPr id="0" name=""/>
        <dsp:cNvSpPr/>
      </dsp:nvSpPr>
      <dsp:spPr>
        <a:xfrm>
          <a:off x="4085335"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09906" y="0"/>
        <a:ext cx="2303220" cy="249141"/>
      </dsp:txXfrm>
    </dsp:sp>
    <dsp:sp modelId="{F7975EE9-D2CA-4D0B-9585-95ECCEFB6248}">
      <dsp:nvSpPr>
        <dsp:cNvPr id="0" name=""/>
        <dsp:cNvSpPr/>
      </dsp:nvSpPr>
      <dsp:spPr>
        <a:xfrm>
          <a:off x="6127224"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51795" y="0"/>
        <a:ext cx="2303220" cy="249141"/>
      </dsp:txXfrm>
    </dsp:sp>
    <dsp:sp modelId="{4AF0CFCA-FA38-4262-9583-73B8144BBB09}">
      <dsp:nvSpPr>
        <dsp:cNvPr id="0" name=""/>
        <dsp:cNvSpPr/>
      </dsp:nvSpPr>
      <dsp:spPr>
        <a:xfrm>
          <a:off x="8169113"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293684" y="0"/>
        <a:ext cx="2303220" cy="249141"/>
      </dsp:txXfrm>
    </dsp:sp>
    <dsp:sp modelId="{D9AC37A9-F325-4E54-99F1-443B435A9B37}">
      <dsp:nvSpPr>
        <dsp:cNvPr id="0" name=""/>
        <dsp:cNvSpPr/>
      </dsp:nvSpPr>
      <dsp:spPr>
        <a:xfrm>
          <a:off x="10211002"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35573" y="0"/>
        <a:ext cx="2303220" cy="2491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04512-C5F7-4A26-9F3A-27311B3825C2}">
      <dsp:nvSpPr>
        <dsp:cNvPr id="0" name=""/>
        <dsp:cNvSpPr/>
      </dsp:nvSpPr>
      <dsp:spPr>
        <a:xfrm>
          <a:off x="1558" y="0"/>
          <a:ext cx="2552361" cy="249141"/>
        </a:xfrm>
        <a:prstGeom prst="homePlate">
          <a:avLst/>
        </a:prstGeom>
        <a:solidFill>
          <a:srgbClr val="E2CA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Application Support</a:t>
          </a:r>
          <a:endParaRPr lang="en-US" sz="1200" kern="1200"/>
        </a:p>
      </dsp:txBody>
      <dsp:txXfrm>
        <a:off x="1558" y="0"/>
        <a:ext cx="2490076" cy="249141"/>
      </dsp:txXfrm>
    </dsp:sp>
    <dsp:sp modelId="{3C429829-F403-4F17-9ED7-1375C3178403}">
      <dsp:nvSpPr>
        <dsp:cNvPr id="0" name=""/>
        <dsp:cNvSpPr/>
      </dsp:nvSpPr>
      <dsp:spPr>
        <a:xfrm>
          <a:off x="2043447" y="0"/>
          <a:ext cx="2552361" cy="249141"/>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Eligible Entities</a:t>
          </a:r>
        </a:p>
      </dsp:txBody>
      <dsp:txXfrm>
        <a:off x="2168018" y="0"/>
        <a:ext cx="2303220" cy="249141"/>
      </dsp:txXfrm>
    </dsp:sp>
    <dsp:sp modelId="{C5304708-F7A7-4B67-9343-A55F45EF77A9}">
      <dsp:nvSpPr>
        <dsp:cNvPr id="0" name=""/>
        <dsp:cNvSpPr/>
      </dsp:nvSpPr>
      <dsp:spPr>
        <a:xfrm>
          <a:off x="4085335"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Employment Providers</a:t>
          </a:r>
          <a:endParaRPr lang="en-US" sz="1200" kern="1200"/>
        </a:p>
      </dsp:txBody>
      <dsp:txXfrm>
        <a:off x="4209906" y="0"/>
        <a:ext cx="2303220" cy="249141"/>
      </dsp:txXfrm>
    </dsp:sp>
    <dsp:sp modelId="{F7975EE9-D2CA-4D0B-9585-95ECCEFB6248}">
      <dsp:nvSpPr>
        <dsp:cNvPr id="0" name=""/>
        <dsp:cNvSpPr/>
      </dsp:nvSpPr>
      <dsp:spPr>
        <a:xfrm>
          <a:off x="6127224"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Operational Capacity</a:t>
          </a:r>
        </a:p>
      </dsp:txBody>
      <dsp:txXfrm>
        <a:off x="6251795" y="0"/>
        <a:ext cx="2303220" cy="249141"/>
      </dsp:txXfrm>
    </dsp:sp>
    <dsp:sp modelId="{4AF0CFCA-FA38-4262-9583-73B8144BBB09}">
      <dsp:nvSpPr>
        <dsp:cNvPr id="0" name=""/>
        <dsp:cNvSpPr/>
      </dsp:nvSpPr>
      <dsp:spPr>
        <a:xfrm>
          <a:off x="8169113"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Target group, Activities</a:t>
          </a:r>
        </a:p>
      </dsp:txBody>
      <dsp:txXfrm>
        <a:off x="8293684" y="0"/>
        <a:ext cx="2303220" cy="249141"/>
      </dsp:txXfrm>
    </dsp:sp>
    <dsp:sp modelId="{D9AC37A9-F325-4E54-99F1-443B435A9B37}">
      <dsp:nvSpPr>
        <dsp:cNvPr id="0" name=""/>
        <dsp:cNvSpPr/>
      </dsp:nvSpPr>
      <dsp:spPr>
        <a:xfrm>
          <a:off x="10211002" y="0"/>
          <a:ext cx="2552361" cy="24914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Financial Planning</a:t>
          </a:r>
          <a:endParaRPr lang="en-US" sz="1200" kern="1200"/>
        </a:p>
      </dsp:txBody>
      <dsp:txXfrm>
        <a:off x="10335573" y="0"/>
        <a:ext cx="2303220" cy="24914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9D217-B99D-E04C-BC53-FD3127BB85A0}" type="datetimeFigureOut">
              <a:rPr lang="en-LT" smtClean="0"/>
              <a:t>10/04/2024</a:t>
            </a:fld>
            <a:endParaRPr lang="en-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7F5CB5-38A5-C54A-A93B-01136C17FF4A}" type="slidenum">
              <a:rPr lang="en-LT" smtClean="0"/>
              <a:t>‹#›</a:t>
            </a:fld>
            <a:endParaRPr lang="en-LT"/>
          </a:p>
        </p:txBody>
      </p:sp>
    </p:spTree>
    <p:extLst>
      <p:ext uri="{BB962C8B-B14F-4D97-AF65-F5344CB8AC3E}">
        <p14:creationId xmlns:p14="http://schemas.microsoft.com/office/powerpoint/2010/main" val="175373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7E7F5CB5-38A5-C54A-A93B-01136C17FF4A}" type="slidenum">
              <a:rPr lang="en-LT" smtClean="0"/>
              <a:t>1</a:t>
            </a:fld>
            <a:endParaRPr lang="en-LT"/>
          </a:p>
        </p:txBody>
      </p:sp>
    </p:spTree>
    <p:extLst>
      <p:ext uri="{BB962C8B-B14F-4D97-AF65-F5344CB8AC3E}">
        <p14:creationId xmlns:p14="http://schemas.microsoft.com/office/powerpoint/2010/main" val="4254885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more guidance on navigating the new portal, I invite you to refer to the guide or video tutorial shown on the slide.</a:t>
            </a:r>
            <a:endParaRPr lang="en-US" dirty="0"/>
          </a:p>
          <a:p>
            <a:endParaRPr lang="en-US">
              <a:ea typeface="Calibri"/>
              <a:cs typeface="Calibri"/>
            </a:endParaRPr>
          </a:p>
        </p:txBody>
      </p:sp>
      <p:sp>
        <p:nvSpPr>
          <p:cNvPr id="4" name="Slide Number Placeholder 3"/>
          <p:cNvSpPr>
            <a:spLocks noGrp="1"/>
          </p:cNvSpPr>
          <p:nvPr>
            <p:ph type="sldNum" sz="quarter" idx="5"/>
          </p:nvPr>
        </p:nvSpPr>
        <p:spPr/>
        <p:txBody>
          <a:bodyPr/>
          <a:lstStyle/>
          <a:p>
            <a:fld id="{7E7F5CB5-38A5-C54A-A93B-01136C17FF4A}" type="slidenum">
              <a:rPr lang="en-LT" smtClean="0"/>
              <a:t>10</a:t>
            </a:fld>
            <a:endParaRPr lang="en-LT"/>
          </a:p>
        </p:txBody>
      </p:sp>
    </p:spTree>
    <p:extLst>
      <p:ext uri="{BB962C8B-B14F-4D97-AF65-F5344CB8AC3E}">
        <p14:creationId xmlns:p14="http://schemas.microsoft.com/office/powerpoint/2010/main" val="1726544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5244A-34AA-15BB-361E-E8D5E7544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6BE31-F1F3-5A33-4528-9B58D2984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B76D2-5444-9381-01FE-DA9D7CC352FF}"/>
              </a:ext>
            </a:extLst>
          </p:cNvPr>
          <p:cNvSpPr>
            <a:spLocks noGrp="1"/>
          </p:cNvSpPr>
          <p:nvPr>
            <p:ph type="body" idx="1"/>
          </p:nvPr>
        </p:nvSpPr>
        <p:spPr/>
        <p:txBody>
          <a:bodyPr/>
          <a:lstStyle/>
          <a:p>
            <a:endParaRPr lang="lt-LT"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35E7E94E-4773-C87D-C6F8-B6873741E4C3}"/>
              </a:ext>
            </a:extLst>
          </p:cNvPr>
          <p:cNvSpPr>
            <a:spLocks noGrp="1"/>
          </p:cNvSpPr>
          <p:nvPr>
            <p:ph type="sldNum" sz="quarter" idx="5"/>
          </p:nvPr>
        </p:nvSpPr>
        <p:spPr/>
        <p:txBody>
          <a:bodyPr/>
          <a:lstStyle/>
          <a:p>
            <a:fld id="{7E7F5CB5-38A5-C54A-A93B-01136C17FF4A}" type="slidenum">
              <a:rPr lang="en-LT" smtClean="0"/>
              <a:t>11</a:t>
            </a:fld>
            <a:endParaRPr lang="en-LT"/>
          </a:p>
        </p:txBody>
      </p:sp>
    </p:spTree>
    <p:extLst>
      <p:ext uri="{BB962C8B-B14F-4D97-AF65-F5344CB8AC3E}">
        <p14:creationId xmlns:p14="http://schemas.microsoft.com/office/powerpoint/2010/main" val="3705354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0DD79-2875-3B9D-10E9-BE6B715EA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C91A5-716F-662F-DEF0-BCFA32E3D5F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179C8F1-E87F-AF1B-AAD3-CC351EA2CF1C}"/>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FABEA045-3924-008C-9E09-D67FE047FB0B}"/>
              </a:ext>
            </a:extLst>
          </p:cNvPr>
          <p:cNvSpPr>
            <a:spLocks noGrp="1"/>
          </p:cNvSpPr>
          <p:nvPr>
            <p:ph type="sldNum" sz="quarter" idx="5"/>
          </p:nvPr>
        </p:nvSpPr>
        <p:spPr/>
        <p:txBody>
          <a:bodyPr/>
          <a:lstStyle/>
          <a:p>
            <a:fld id="{7E7F5CB5-38A5-C54A-A93B-01136C17FF4A}" type="slidenum">
              <a:rPr lang="en-LT" smtClean="0"/>
              <a:t>12</a:t>
            </a:fld>
            <a:endParaRPr lang="en-LT"/>
          </a:p>
        </p:txBody>
      </p:sp>
    </p:spTree>
    <p:extLst>
      <p:ext uri="{BB962C8B-B14F-4D97-AF65-F5344CB8AC3E}">
        <p14:creationId xmlns:p14="http://schemas.microsoft.com/office/powerpoint/2010/main" val="893648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E7F5CB5-38A5-C54A-A93B-01136C17FF4A}" type="slidenum">
              <a:rPr lang="en-LT" smtClean="0"/>
              <a:t>13</a:t>
            </a:fld>
            <a:endParaRPr lang="en-LT"/>
          </a:p>
        </p:txBody>
      </p:sp>
    </p:spTree>
    <p:extLst>
      <p:ext uri="{BB962C8B-B14F-4D97-AF65-F5344CB8AC3E}">
        <p14:creationId xmlns:p14="http://schemas.microsoft.com/office/powerpoint/2010/main" val="2513946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a:p>
            <a:endParaRPr lang="en-LT">
              <a:ea typeface="Calibri"/>
              <a:cs typeface="Calibri"/>
            </a:endParaRPr>
          </a:p>
        </p:txBody>
      </p:sp>
      <p:sp>
        <p:nvSpPr>
          <p:cNvPr id="4" name="Slide Number Placeholder 3"/>
          <p:cNvSpPr>
            <a:spLocks noGrp="1"/>
          </p:cNvSpPr>
          <p:nvPr>
            <p:ph type="sldNum" sz="quarter" idx="5"/>
          </p:nvPr>
        </p:nvSpPr>
        <p:spPr/>
        <p:txBody>
          <a:bodyPr/>
          <a:lstStyle/>
          <a:p>
            <a:fld id="{7E7F5CB5-38A5-C54A-A93B-01136C17FF4A}" type="slidenum">
              <a:rPr lang="en-LT" smtClean="0"/>
              <a:t>14</a:t>
            </a:fld>
            <a:endParaRPr lang="en-LT"/>
          </a:p>
        </p:txBody>
      </p:sp>
    </p:spTree>
    <p:extLst>
      <p:ext uri="{BB962C8B-B14F-4D97-AF65-F5344CB8AC3E}">
        <p14:creationId xmlns:p14="http://schemas.microsoft.com/office/powerpoint/2010/main" val="1794262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E7F5CB5-38A5-C54A-A93B-01136C17FF4A}" type="slidenum">
              <a:rPr lang="en-LT" smtClean="0"/>
              <a:t>15</a:t>
            </a:fld>
            <a:endParaRPr lang="en-LT"/>
          </a:p>
        </p:txBody>
      </p:sp>
    </p:spTree>
    <p:extLst>
      <p:ext uri="{BB962C8B-B14F-4D97-AF65-F5344CB8AC3E}">
        <p14:creationId xmlns:p14="http://schemas.microsoft.com/office/powerpoint/2010/main" val="3584968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0DD79-2875-3B9D-10E9-BE6B715EA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C91A5-716F-662F-DEF0-BCFA32E3D5F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179C8F1-E87F-AF1B-AAD3-CC351EA2CF1C}"/>
              </a:ext>
            </a:extLst>
          </p:cNvPr>
          <p:cNvSpPr>
            <a:spLocks noGrp="1"/>
          </p:cNvSpPr>
          <p:nvPr>
            <p:ph type="body" idx="1"/>
          </p:nvPr>
        </p:nvSpPr>
        <p:spPr/>
        <p:txBody>
          <a:bodyPr/>
          <a:lstStyle/>
          <a:p>
            <a:endParaRPr lang="en-GB" dirty="0">
              <a:cs typeface="Calibri"/>
            </a:endParaRPr>
          </a:p>
        </p:txBody>
      </p:sp>
      <p:sp>
        <p:nvSpPr>
          <p:cNvPr id="4" name="Slide Number Placeholder 3">
            <a:extLst>
              <a:ext uri="{FF2B5EF4-FFF2-40B4-BE49-F238E27FC236}">
                <a16:creationId xmlns:a16="http://schemas.microsoft.com/office/drawing/2014/main" id="{FABEA045-3924-008C-9E09-D67FE047FB0B}"/>
              </a:ext>
            </a:extLst>
          </p:cNvPr>
          <p:cNvSpPr>
            <a:spLocks noGrp="1"/>
          </p:cNvSpPr>
          <p:nvPr>
            <p:ph type="sldNum" sz="quarter" idx="5"/>
          </p:nvPr>
        </p:nvSpPr>
        <p:spPr/>
        <p:txBody>
          <a:bodyPr/>
          <a:lstStyle/>
          <a:p>
            <a:fld id="{7E7F5CB5-38A5-C54A-A93B-01136C17FF4A}" type="slidenum">
              <a:rPr lang="en-LT" smtClean="0"/>
              <a:t>16</a:t>
            </a:fld>
            <a:endParaRPr lang="en-LT"/>
          </a:p>
        </p:txBody>
      </p:sp>
    </p:spTree>
    <p:extLst>
      <p:ext uri="{BB962C8B-B14F-4D97-AF65-F5344CB8AC3E}">
        <p14:creationId xmlns:p14="http://schemas.microsoft.com/office/powerpoint/2010/main" val="746534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E7F5CB5-38A5-C54A-A93B-01136C17FF4A}" type="slidenum">
              <a:rPr lang="en-LT" smtClean="0"/>
              <a:t>17</a:t>
            </a:fld>
            <a:endParaRPr lang="en-LT"/>
          </a:p>
        </p:txBody>
      </p:sp>
    </p:spTree>
    <p:extLst>
      <p:ext uri="{BB962C8B-B14F-4D97-AF65-F5344CB8AC3E}">
        <p14:creationId xmlns:p14="http://schemas.microsoft.com/office/powerpoint/2010/main" val="1208775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E7F5CB5-38A5-C54A-A93B-01136C17FF4A}" type="slidenum">
              <a:rPr lang="en-LT" smtClean="0"/>
              <a:t>18</a:t>
            </a:fld>
            <a:endParaRPr lang="en-LT"/>
          </a:p>
        </p:txBody>
      </p:sp>
    </p:spTree>
    <p:extLst>
      <p:ext uri="{BB962C8B-B14F-4D97-AF65-F5344CB8AC3E}">
        <p14:creationId xmlns:p14="http://schemas.microsoft.com/office/powerpoint/2010/main" val="673635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a:p>
            <a:endParaRPr lang="en-LT">
              <a:cs typeface="Calibri"/>
            </a:endParaRPr>
          </a:p>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19</a:t>
            </a:fld>
            <a:endParaRPr lang="en-LT"/>
          </a:p>
        </p:txBody>
      </p:sp>
    </p:spTree>
    <p:extLst>
      <p:ext uri="{BB962C8B-B14F-4D97-AF65-F5344CB8AC3E}">
        <p14:creationId xmlns:p14="http://schemas.microsoft.com/office/powerpoint/2010/main" val="2605522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7E7F5CB5-38A5-C54A-A93B-01136C17FF4A}" type="slidenum">
              <a:rPr lang="en-LT" smtClean="0"/>
              <a:t>2</a:t>
            </a:fld>
            <a:endParaRPr lang="en-LT"/>
          </a:p>
        </p:txBody>
      </p:sp>
    </p:spTree>
    <p:extLst>
      <p:ext uri="{BB962C8B-B14F-4D97-AF65-F5344CB8AC3E}">
        <p14:creationId xmlns:p14="http://schemas.microsoft.com/office/powerpoint/2010/main" val="3405659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E7F5CB5-38A5-C54A-A93B-01136C17FF4A}" type="slidenum">
              <a:rPr lang="en-LT" smtClean="0"/>
              <a:t>20</a:t>
            </a:fld>
            <a:endParaRPr lang="en-LT"/>
          </a:p>
        </p:txBody>
      </p:sp>
    </p:spTree>
    <p:extLst>
      <p:ext uri="{BB962C8B-B14F-4D97-AF65-F5344CB8AC3E}">
        <p14:creationId xmlns:p14="http://schemas.microsoft.com/office/powerpoint/2010/main" val="3532375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7E7F5CB5-38A5-C54A-A93B-01136C17FF4A}" type="slidenum">
              <a:rPr lang="en-LT" smtClean="0"/>
              <a:t>21</a:t>
            </a:fld>
            <a:endParaRPr lang="en-LT"/>
          </a:p>
        </p:txBody>
      </p:sp>
    </p:spTree>
    <p:extLst>
      <p:ext uri="{BB962C8B-B14F-4D97-AF65-F5344CB8AC3E}">
        <p14:creationId xmlns:p14="http://schemas.microsoft.com/office/powerpoint/2010/main" val="842994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0DD79-2875-3B9D-10E9-BE6B715EA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C91A5-716F-662F-DEF0-BCFA32E3D5F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179C8F1-E87F-AF1B-AAD3-CC351EA2CF1C}"/>
              </a:ext>
            </a:extLst>
          </p:cNvPr>
          <p:cNvSpPr>
            <a:spLocks noGrp="1"/>
          </p:cNvSpPr>
          <p:nvPr>
            <p:ph type="body" idx="1"/>
          </p:nvPr>
        </p:nvSpPr>
        <p:spPr/>
        <p:txBody>
          <a:bodyPr/>
          <a:lstStyle/>
          <a:p>
            <a:endParaRPr lang="en-GB" dirty="0">
              <a:ea typeface="Calibri"/>
              <a:cs typeface="Calibri"/>
            </a:endParaRPr>
          </a:p>
        </p:txBody>
      </p:sp>
      <p:sp>
        <p:nvSpPr>
          <p:cNvPr id="4" name="Slide Number Placeholder 3">
            <a:extLst>
              <a:ext uri="{FF2B5EF4-FFF2-40B4-BE49-F238E27FC236}">
                <a16:creationId xmlns:a16="http://schemas.microsoft.com/office/drawing/2014/main" id="{FABEA045-3924-008C-9E09-D67FE047FB0B}"/>
              </a:ext>
            </a:extLst>
          </p:cNvPr>
          <p:cNvSpPr>
            <a:spLocks noGrp="1"/>
          </p:cNvSpPr>
          <p:nvPr>
            <p:ph type="sldNum" sz="quarter" idx="5"/>
          </p:nvPr>
        </p:nvSpPr>
        <p:spPr/>
        <p:txBody>
          <a:bodyPr/>
          <a:lstStyle/>
          <a:p>
            <a:fld id="{7E7F5CB5-38A5-C54A-A93B-01136C17FF4A}" type="slidenum">
              <a:rPr lang="en-LT" smtClean="0"/>
              <a:t>22</a:t>
            </a:fld>
            <a:endParaRPr lang="en-LT"/>
          </a:p>
        </p:txBody>
      </p:sp>
    </p:spTree>
    <p:extLst>
      <p:ext uri="{BB962C8B-B14F-4D97-AF65-F5344CB8AC3E}">
        <p14:creationId xmlns:p14="http://schemas.microsoft.com/office/powerpoint/2010/main" val="2105904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23</a:t>
            </a:fld>
            <a:endParaRPr lang="en-LT"/>
          </a:p>
        </p:txBody>
      </p:sp>
    </p:spTree>
    <p:extLst>
      <p:ext uri="{BB962C8B-B14F-4D97-AF65-F5344CB8AC3E}">
        <p14:creationId xmlns:p14="http://schemas.microsoft.com/office/powerpoint/2010/main" val="2897543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24</a:t>
            </a:fld>
            <a:endParaRPr lang="en-LT"/>
          </a:p>
        </p:txBody>
      </p:sp>
    </p:spTree>
    <p:extLst>
      <p:ext uri="{BB962C8B-B14F-4D97-AF65-F5344CB8AC3E}">
        <p14:creationId xmlns:p14="http://schemas.microsoft.com/office/powerpoint/2010/main" val="1956168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25</a:t>
            </a:fld>
            <a:endParaRPr lang="en-LT"/>
          </a:p>
        </p:txBody>
      </p:sp>
    </p:spTree>
    <p:extLst>
      <p:ext uri="{BB962C8B-B14F-4D97-AF65-F5344CB8AC3E}">
        <p14:creationId xmlns:p14="http://schemas.microsoft.com/office/powerpoint/2010/main" val="1691198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26</a:t>
            </a:fld>
            <a:endParaRPr lang="en-LT"/>
          </a:p>
        </p:txBody>
      </p:sp>
    </p:spTree>
    <p:extLst>
      <p:ext uri="{BB962C8B-B14F-4D97-AF65-F5344CB8AC3E}">
        <p14:creationId xmlns:p14="http://schemas.microsoft.com/office/powerpoint/2010/main" val="391535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27</a:t>
            </a:fld>
            <a:endParaRPr lang="en-LT"/>
          </a:p>
        </p:txBody>
      </p:sp>
    </p:spTree>
    <p:extLst>
      <p:ext uri="{BB962C8B-B14F-4D97-AF65-F5344CB8AC3E}">
        <p14:creationId xmlns:p14="http://schemas.microsoft.com/office/powerpoint/2010/main" val="1494047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28</a:t>
            </a:fld>
            <a:endParaRPr lang="en-LT"/>
          </a:p>
        </p:txBody>
      </p:sp>
    </p:spTree>
    <p:extLst>
      <p:ext uri="{BB962C8B-B14F-4D97-AF65-F5344CB8AC3E}">
        <p14:creationId xmlns:p14="http://schemas.microsoft.com/office/powerpoint/2010/main" val="2236193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0A190-479C-0396-9F12-22EFC126A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E99EE-7D9A-0B15-732C-C681ABF0593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DD05595-92DF-2ECF-0363-3F5654EC71EB}"/>
              </a:ext>
            </a:extLst>
          </p:cNvPr>
          <p:cNvSpPr>
            <a:spLocks noGrp="1"/>
          </p:cNvSpPr>
          <p:nvPr>
            <p:ph type="body" idx="1"/>
          </p:nvPr>
        </p:nvSpPr>
        <p:spPr/>
        <p:txBody>
          <a:bodyPr/>
          <a:lstStyle/>
          <a:p>
            <a:endParaRPr lang="en-LT"/>
          </a:p>
        </p:txBody>
      </p:sp>
      <p:sp>
        <p:nvSpPr>
          <p:cNvPr id="4" name="Slide Number Placeholder 3">
            <a:extLst>
              <a:ext uri="{FF2B5EF4-FFF2-40B4-BE49-F238E27FC236}">
                <a16:creationId xmlns:a16="http://schemas.microsoft.com/office/drawing/2014/main" id="{F54A384B-0B76-67A8-F966-A4DBCBCDA755}"/>
              </a:ext>
            </a:extLst>
          </p:cNvPr>
          <p:cNvSpPr>
            <a:spLocks noGrp="1"/>
          </p:cNvSpPr>
          <p:nvPr>
            <p:ph type="sldNum" sz="quarter" idx="5"/>
          </p:nvPr>
        </p:nvSpPr>
        <p:spPr/>
        <p:txBody>
          <a:bodyPr/>
          <a:lstStyle/>
          <a:p>
            <a:fld id="{7E7F5CB5-38A5-C54A-A93B-01136C17FF4A}" type="slidenum">
              <a:rPr lang="en-LT" smtClean="0"/>
              <a:t>29</a:t>
            </a:fld>
            <a:endParaRPr lang="en-LT"/>
          </a:p>
        </p:txBody>
      </p:sp>
    </p:spTree>
    <p:extLst>
      <p:ext uri="{BB962C8B-B14F-4D97-AF65-F5344CB8AC3E}">
        <p14:creationId xmlns:p14="http://schemas.microsoft.com/office/powerpoint/2010/main" val="1207034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5244A-34AA-15BB-361E-E8D5E7544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6BE31-F1F3-5A33-4528-9B58D2984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B76D2-5444-9381-01FE-DA9D7CC352FF}"/>
              </a:ext>
            </a:extLst>
          </p:cNvPr>
          <p:cNvSpPr>
            <a:spLocks noGrp="1"/>
          </p:cNvSpPr>
          <p:nvPr>
            <p:ph type="body" idx="1"/>
          </p:nvPr>
        </p:nvSpPr>
        <p:spPr/>
        <p:txBody>
          <a:bodyPr/>
          <a:lstStyle/>
          <a:p>
            <a:endParaRPr lang="en-GB" dirty="0">
              <a:ea typeface="Calibri"/>
              <a:cs typeface="Calibri"/>
            </a:endParaRPr>
          </a:p>
        </p:txBody>
      </p:sp>
      <p:sp>
        <p:nvSpPr>
          <p:cNvPr id="4" name="Slide Number Placeholder 3">
            <a:extLst>
              <a:ext uri="{FF2B5EF4-FFF2-40B4-BE49-F238E27FC236}">
                <a16:creationId xmlns:a16="http://schemas.microsoft.com/office/drawing/2014/main" id="{35E7E94E-4773-C87D-C6F8-B6873741E4C3}"/>
              </a:ext>
            </a:extLst>
          </p:cNvPr>
          <p:cNvSpPr>
            <a:spLocks noGrp="1"/>
          </p:cNvSpPr>
          <p:nvPr>
            <p:ph type="sldNum" sz="quarter" idx="5"/>
          </p:nvPr>
        </p:nvSpPr>
        <p:spPr/>
        <p:txBody>
          <a:bodyPr/>
          <a:lstStyle/>
          <a:p>
            <a:fld id="{7E7F5CB5-38A5-C54A-A93B-01136C17FF4A}" type="slidenum">
              <a:rPr lang="en-LT" smtClean="0"/>
              <a:t>3</a:t>
            </a:fld>
            <a:endParaRPr lang="en-LT"/>
          </a:p>
        </p:txBody>
      </p:sp>
    </p:spTree>
    <p:extLst>
      <p:ext uri="{BB962C8B-B14F-4D97-AF65-F5344CB8AC3E}">
        <p14:creationId xmlns:p14="http://schemas.microsoft.com/office/powerpoint/2010/main" val="2585284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28C91-EA73-019F-9E30-9108DD666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346F5-825C-6B0C-605E-68A82073D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38FE5-D652-25CC-3F85-FA757CE627EF}"/>
              </a:ext>
            </a:extLst>
          </p:cNvPr>
          <p:cNvSpPr>
            <a:spLocks noGrp="1"/>
          </p:cNvSpPr>
          <p:nvPr>
            <p:ph type="body" idx="1"/>
          </p:nvPr>
        </p:nvSpPr>
        <p:spPr/>
        <p:txBody>
          <a:bodyPr/>
          <a:lstStyle/>
          <a:p>
            <a:endParaRPr lang="lt-LT"/>
          </a:p>
        </p:txBody>
      </p:sp>
      <p:sp>
        <p:nvSpPr>
          <p:cNvPr id="4" name="Slide Number Placeholder 3">
            <a:extLst>
              <a:ext uri="{FF2B5EF4-FFF2-40B4-BE49-F238E27FC236}">
                <a16:creationId xmlns:a16="http://schemas.microsoft.com/office/drawing/2014/main" id="{F8A2B01D-A613-F610-F888-5AC81220F47A}"/>
              </a:ext>
            </a:extLst>
          </p:cNvPr>
          <p:cNvSpPr>
            <a:spLocks noGrp="1"/>
          </p:cNvSpPr>
          <p:nvPr>
            <p:ph type="sldNum" sz="quarter" idx="5"/>
          </p:nvPr>
        </p:nvSpPr>
        <p:spPr/>
        <p:txBody>
          <a:bodyPr/>
          <a:lstStyle/>
          <a:p>
            <a:fld id="{7E7F5CB5-38A5-C54A-A93B-01136C17FF4A}" type="slidenum">
              <a:rPr lang="en-LT" smtClean="0"/>
              <a:t>30</a:t>
            </a:fld>
            <a:endParaRPr lang="en-LT"/>
          </a:p>
        </p:txBody>
      </p:sp>
    </p:spTree>
    <p:extLst>
      <p:ext uri="{BB962C8B-B14F-4D97-AF65-F5344CB8AC3E}">
        <p14:creationId xmlns:p14="http://schemas.microsoft.com/office/powerpoint/2010/main" val="170467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527CD-EE7F-4AD7-9DD4-78962DC87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460F63-352A-C8A1-74AA-B32FCDF1FDF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FF463FA-BFFC-B186-BEDF-E34ECACC3FD2}"/>
              </a:ext>
            </a:extLst>
          </p:cNvPr>
          <p:cNvSpPr>
            <a:spLocks noGrp="1"/>
          </p:cNvSpPr>
          <p:nvPr>
            <p:ph type="body" idx="1"/>
          </p:nvPr>
        </p:nvSpPr>
        <p:spPr/>
        <p:txBody>
          <a:bodyPr/>
          <a:lstStyle/>
          <a:p>
            <a:endParaRPr lang="en-LT"/>
          </a:p>
        </p:txBody>
      </p:sp>
      <p:sp>
        <p:nvSpPr>
          <p:cNvPr id="4" name="Slide Number Placeholder 3">
            <a:extLst>
              <a:ext uri="{FF2B5EF4-FFF2-40B4-BE49-F238E27FC236}">
                <a16:creationId xmlns:a16="http://schemas.microsoft.com/office/drawing/2014/main" id="{807FF8A1-3170-6ED1-282C-E9D4A8FDAE2C}"/>
              </a:ext>
            </a:extLst>
          </p:cNvPr>
          <p:cNvSpPr>
            <a:spLocks noGrp="1"/>
          </p:cNvSpPr>
          <p:nvPr>
            <p:ph type="sldNum" sz="quarter" idx="5"/>
          </p:nvPr>
        </p:nvSpPr>
        <p:spPr/>
        <p:txBody>
          <a:bodyPr/>
          <a:lstStyle/>
          <a:p>
            <a:fld id="{7E7F5CB5-38A5-C54A-A93B-01136C17FF4A}" type="slidenum">
              <a:rPr lang="en-LT" smtClean="0"/>
              <a:t>31</a:t>
            </a:fld>
            <a:endParaRPr lang="en-LT"/>
          </a:p>
        </p:txBody>
      </p:sp>
    </p:spTree>
    <p:extLst>
      <p:ext uri="{BB962C8B-B14F-4D97-AF65-F5344CB8AC3E}">
        <p14:creationId xmlns:p14="http://schemas.microsoft.com/office/powerpoint/2010/main" val="1709481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0A190-479C-0396-9F12-22EFC126A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E99EE-7D9A-0B15-732C-C681ABF0593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DD05595-92DF-2ECF-0363-3F5654EC71EB}"/>
              </a:ext>
            </a:extLst>
          </p:cNvPr>
          <p:cNvSpPr>
            <a:spLocks noGrp="1"/>
          </p:cNvSpPr>
          <p:nvPr>
            <p:ph type="body" idx="1"/>
          </p:nvPr>
        </p:nvSpPr>
        <p:spPr/>
        <p:txBody>
          <a:bodyPr/>
          <a:lstStyle/>
          <a:p>
            <a:endParaRPr lang="en-LT"/>
          </a:p>
        </p:txBody>
      </p:sp>
      <p:sp>
        <p:nvSpPr>
          <p:cNvPr id="4" name="Slide Number Placeholder 3">
            <a:extLst>
              <a:ext uri="{FF2B5EF4-FFF2-40B4-BE49-F238E27FC236}">
                <a16:creationId xmlns:a16="http://schemas.microsoft.com/office/drawing/2014/main" id="{F54A384B-0B76-67A8-F966-A4DBCBCDA755}"/>
              </a:ext>
            </a:extLst>
          </p:cNvPr>
          <p:cNvSpPr>
            <a:spLocks noGrp="1"/>
          </p:cNvSpPr>
          <p:nvPr>
            <p:ph type="sldNum" sz="quarter" idx="5"/>
          </p:nvPr>
        </p:nvSpPr>
        <p:spPr/>
        <p:txBody>
          <a:bodyPr/>
          <a:lstStyle/>
          <a:p>
            <a:fld id="{7E7F5CB5-38A5-C54A-A93B-01136C17FF4A}" type="slidenum">
              <a:rPr lang="en-LT" smtClean="0"/>
              <a:t>32</a:t>
            </a:fld>
            <a:endParaRPr lang="en-LT"/>
          </a:p>
        </p:txBody>
      </p:sp>
    </p:spTree>
    <p:extLst>
      <p:ext uri="{BB962C8B-B14F-4D97-AF65-F5344CB8AC3E}">
        <p14:creationId xmlns:p14="http://schemas.microsoft.com/office/powerpoint/2010/main" val="1838868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28C91-EA73-019F-9E30-9108DD666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346F5-825C-6B0C-605E-68A82073D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38FE5-D652-25CC-3F85-FA757CE627EF}"/>
              </a:ext>
            </a:extLst>
          </p:cNvPr>
          <p:cNvSpPr>
            <a:spLocks noGrp="1"/>
          </p:cNvSpPr>
          <p:nvPr>
            <p:ph type="body" idx="1"/>
          </p:nvPr>
        </p:nvSpPr>
        <p:spPr/>
        <p:txBody>
          <a:bodyPr/>
          <a:lstStyle/>
          <a:p>
            <a:endParaRPr lang="lt-LT"/>
          </a:p>
        </p:txBody>
      </p:sp>
      <p:sp>
        <p:nvSpPr>
          <p:cNvPr id="4" name="Slide Number Placeholder 3">
            <a:extLst>
              <a:ext uri="{FF2B5EF4-FFF2-40B4-BE49-F238E27FC236}">
                <a16:creationId xmlns:a16="http://schemas.microsoft.com/office/drawing/2014/main" id="{F8A2B01D-A613-F610-F888-5AC81220F47A}"/>
              </a:ext>
            </a:extLst>
          </p:cNvPr>
          <p:cNvSpPr>
            <a:spLocks noGrp="1"/>
          </p:cNvSpPr>
          <p:nvPr>
            <p:ph type="sldNum" sz="quarter" idx="5"/>
          </p:nvPr>
        </p:nvSpPr>
        <p:spPr/>
        <p:txBody>
          <a:bodyPr/>
          <a:lstStyle/>
          <a:p>
            <a:fld id="{7E7F5CB5-38A5-C54A-A93B-01136C17FF4A}" type="slidenum">
              <a:rPr lang="en-LT" smtClean="0"/>
              <a:t>33</a:t>
            </a:fld>
            <a:endParaRPr lang="en-LT"/>
          </a:p>
        </p:txBody>
      </p:sp>
    </p:spTree>
    <p:extLst>
      <p:ext uri="{BB962C8B-B14F-4D97-AF65-F5344CB8AC3E}">
        <p14:creationId xmlns:p14="http://schemas.microsoft.com/office/powerpoint/2010/main" val="4036760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0A190-479C-0396-9F12-22EFC126A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E99EE-7D9A-0B15-732C-C681ABF0593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DD05595-92DF-2ECF-0363-3F5654EC71EB}"/>
              </a:ext>
            </a:extLst>
          </p:cNvPr>
          <p:cNvSpPr>
            <a:spLocks noGrp="1"/>
          </p:cNvSpPr>
          <p:nvPr>
            <p:ph type="body" idx="1"/>
          </p:nvPr>
        </p:nvSpPr>
        <p:spPr/>
        <p:txBody>
          <a:bodyPr/>
          <a:lstStyle/>
          <a:p>
            <a:endParaRPr lang="en-LT"/>
          </a:p>
        </p:txBody>
      </p:sp>
      <p:sp>
        <p:nvSpPr>
          <p:cNvPr id="4" name="Slide Number Placeholder 3">
            <a:extLst>
              <a:ext uri="{FF2B5EF4-FFF2-40B4-BE49-F238E27FC236}">
                <a16:creationId xmlns:a16="http://schemas.microsoft.com/office/drawing/2014/main" id="{F54A384B-0B76-67A8-F966-A4DBCBCDA755}"/>
              </a:ext>
            </a:extLst>
          </p:cNvPr>
          <p:cNvSpPr>
            <a:spLocks noGrp="1"/>
          </p:cNvSpPr>
          <p:nvPr>
            <p:ph type="sldNum" sz="quarter" idx="5"/>
          </p:nvPr>
        </p:nvSpPr>
        <p:spPr/>
        <p:txBody>
          <a:bodyPr/>
          <a:lstStyle/>
          <a:p>
            <a:fld id="{7E7F5CB5-38A5-C54A-A93B-01136C17FF4A}" type="slidenum">
              <a:rPr lang="en-LT" smtClean="0"/>
              <a:t>34</a:t>
            </a:fld>
            <a:endParaRPr lang="en-LT"/>
          </a:p>
        </p:txBody>
      </p:sp>
    </p:spTree>
    <p:extLst>
      <p:ext uri="{BB962C8B-B14F-4D97-AF65-F5344CB8AC3E}">
        <p14:creationId xmlns:p14="http://schemas.microsoft.com/office/powerpoint/2010/main" val="1190203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28C91-EA73-019F-9E30-9108DD666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346F5-825C-6B0C-605E-68A82073D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38FE5-D652-25CC-3F85-FA757CE627EF}"/>
              </a:ext>
            </a:extLst>
          </p:cNvPr>
          <p:cNvSpPr>
            <a:spLocks noGrp="1"/>
          </p:cNvSpPr>
          <p:nvPr>
            <p:ph type="body" idx="1"/>
          </p:nvPr>
        </p:nvSpPr>
        <p:spPr/>
        <p:txBody>
          <a:bodyPr/>
          <a:lstStyle/>
          <a:p>
            <a:endParaRPr lang="lt-LT"/>
          </a:p>
        </p:txBody>
      </p:sp>
      <p:sp>
        <p:nvSpPr>
          <p:cNvPr id="4" name="Slide Number Placeholder 3">
            <a:extLst>
              <a:ext uri="{FF2B5EF4-FFF2-40B4-BE49-F238E27FC236}">
                <a16:creationId xmlns:a16="http://schemas.microsoft.com/office/drawing/2014/main" id="{F8A2B01D-A613-F610-F888-5AC81220F47A}"/>
              </a:ext>
            </a:extLst>
          </p:cNvPr>
          <p:cNvSpPr>
            <a:spLocks noGrp="1"/>
          </p:cNvSpPr>
          <p:nvPr>
            <p:ph type="sldNum" sz="quarter" idx="5"/>
          </p:nvPr>
        </p:nvSpPr>
        <p:spPr/>
        <p:txBody>
          <a:bodyPr/>
          <a:lstStyle/>
          <a:p>
            <a:fld id="{7E7F5CB5-38A5-C54A-A93B-01136C17FF4A}" type="slidenum">
              <a:rPr lang="en-LT" smtClean="0"/>
              <a:t>35</a:t>
            </a:fld>
            <a:endParaRPr lang="en-LT"/>
          </a:p>
        </p:txBody>
      </p:sp>
    </p:spTree>
    <p:extLst>
      <p:ext uri="{BB962C8B-B14F-4D97-AF65-F5344CB8AC3E}">
        <p14:creationId xmlns:p14="http://schemas.microsoft.com/office/powerpoint/2010/main" val="3898048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0DD79-2875-3B9D-10E9-BE6B715EA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C91A5-716F-662F-DEF0-BCFA32E3D5F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179C8F1-E87F-AF1B-AAD3-CC351EA2CF1C}"/>
              </a:ext>
            </a:extLst>
          </p:cNvPr>
          <p:cNvSpPr>
            <a:spLocks noGrp="1"/>
          </p:cNvSpPr>
          <p:nvPr>
            <p:ph type="body" idx="1"/>
          </p:nvPr>
        </p:nvSpPr>
        <p:spPr/>
        <p:txBody>
          <a:bodyPr/>
          <a:lstStyle/>
          <a:p>
            <a:endParaRPr lang="en-LT"/>
          </a:p>
        </p:txBody>
      </p:sp>
      <p:sp>
        <p:nvSpPr>
          <p:cNvPr id="4" name="Slide Number Placeholder 3">
            <a:extLst>
              <a:ext uri="{FF2B5EF4-FFF2-40B4-BE49-F238E27FC236}">
                <a16:creationId xmlns:a16="http://schemas.microsoft.com/office/drawing/2014/main" id="{FABEA045-3924-008C-9E09-D67FE047FB0B}"/>
              </a:ext>
            </a:extLst>
          </p:cNvPr>
          <p:cNvSpPr>
            <a:spLocks noGrp="1"/>
          </p:cNvSpPr>
          <p:nvPr>
            <p:ph type="sldNum" sz="quarter" idx="5"/>
          </p:nvPr>
        </p:nvSpPr>
        <p:spPr/>
        <p:txBody>
          <a:bodyPr/>
          <a:lstStyle/>
          <a:p>
            <a:fld id="{7E7F5CB5-38A5-C54A-A93B-01136C17FF4A}" type="slidenum">
              <a:rPr lang="en-LT" smtClean="0"/>
              <a:t>36</a:t>
            </a:fld>
            <a:endParaRPr lang="en-LT"/>
          </a:p>
        </p:txBody>
      </p:sp>
    </p:spTree>
    <p:extLst>
      <p:ext uri="{BB962C8B-B14F-4D97-AF65-F5344CB8AC3E}">
        <p14:creationId xmlns:p14="http://schemas.microsoft.com/office/powerpoint/2010/main" val="1521821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0A190-479C-0396-9F12-22EFC126A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E99EE-7D9A-0B15-732C-C681ABF0593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DD05595-92DF-2ECF-0363-3F5654EC71EB}"/>
              </a:ext>
            </a:extLst>
          </p:cNvPr>
          <p:cNvSpPr>
            <a:spLocks noGrp="1"/>
          </p:cNvSpPr>
          <p:nvPr>
            <p:ph type="body" idx="1"/>
          </p:nvPr>
        </p:nvSpPr>
        <p:spPr/>
        <p:txBody>
          <a:bodyPr/>
          <a:lstStyle/>
          <a:p>
            <a:endParaRPr lang="en-LT"/>
          </a:p>
        </p:txBody>
      </p:sp>
      <p:sp>
        <p:nvSpPr>
          <p:cNvPr id="4" name="Slide Number Placeholder 3">
            <a:extLst>
              <a:ext uri="{FF2B5EF4-FFF2-40B4-BE49-F238E27FC236}">
                <a16:creationId xmlns:a16="http://schemas.microsoft.com/office/drawing/2014/main" id="{F54A384B-0B76-67A8-F966-A4DBCBCDA755}"/>
              </a:ext>
            </a:extLst>
          </p:cNvPr>
          <p:cNvSpPr>
            <a:spLocks noGrp="1"/>
          </p:cNvSpPr>
          <p:nvPr>
            <p:ph type="sldNum" sz="quarter" idx="5"/>
          </p:nvPr>
        </p:nvSpPr>
        <p:spPr/>
        <p:txBody>
          <a:bodyPr/>
          <a:lstStyle/>
          <a:p>
            <a:fld id="{7E7F5CB5-38A5-C54A-A93B-01136C17FF4A}" type="slidenum">
              <a:rPr lang="en-LT" smtClean="0"/>
              <a:t>37</a:t>
            </a:fld>
            <a:endParaRPr lang="en-LT"/>
          </a:p>
        </p:txBody>
      </p:sp>
    </p:spTree>
    <p:extLst>
      <p:ext uri="{BB962C8B-B14F-4D97-AF65-F5344CB8AC3E}">
        <p14:creationId xmlns:p14="http://schemas.microsoft.com/office/powerpoint/2010/main" val="19708007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28C91-EA73-019F-9E30-9108DD666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346F5-825C-6B0C-605E-68A82073D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38FE5-D652-25CC-3F85-FA757CE627EF}"/>
              </a:ext>
            </a:extLst>
          </p:cNvPr>
          <p:cNvSpPr>
            <a:spLocks noGrp="1"/>
          </p:cNvSpPr>
          <p:nvPr>
            <p:ph type="body" idx="1"/>
          </p:nvPr>
        </p:nvSpPr>
        <p:spPr/>
        <p:txBody>
          <a:bodyPr/>
          <a:lstStyle/>
          <a:p>
            <a:endParaRPr lang="lt-LT"/>
          </a:p>
        </p:txBody>
      </p:sp>
      <p:sp>
        <p:nvSpPr>
          <p:cNvPr id="4" name="Slide Number Placeholder 3">
            <a:extLst>
              <a:ext uri="{FF2B5EF4-FFF2-40B4-BE49-F238E27FC236}">
                <a16:creationId xmlns:a16="http://schemas.microsoft.com/office/drawing/2014/main" id="{F8A2B01D-A613-F610-F888-5AC81220F47A}"/>
              </a:ext>
            </a:extLst>
          </p:cNvPr>
          <p:cNvSpPr>
            <a:spLocks noGrp="1"/>
          </p:cNvSpPr>
          <p:nvPr>
            <p:ph type="sldNum" sz="quarter" idx="5"/>
          </p:nvPr>
        </p:nvSpPr>
        <p:spPr/>
        <p:txBody>
          <a:bodyPr/>
          <a:lstStyle/>
          <a:p>
            <a:fld id="{7E7F5CB5-38A5-C54A-A93B-01136C17FF4A}" type="slidenum">
              <a:rPr lang="en-LT" smtClean="0"/>
              <a:t>38</a:t>
            </a:fld>
            <a:endParaRPr lang="en-LT"/>
          </a:p>
        </p:txBody>
      </p:sp>
    </p:spTree>
    <p:extLst>
      <p:ext uri="{BB962C8B-B14F-4D97-AF65-F5344CB8AC3E}">
        <p14:creationId xmlns:p14="http://schemas.microsoft.com/office/powerpoint/2010/main" val="13063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39</a:t>
            </a:fld>
            <a:endParaRPr lang="en-LT"/>
          </a:p>
        </p:txBody>
      </p:sp>
    </p:spTree>
    <p:extLst>
      <p:ext uri="{BB962C8B-B14F-4D97-AF65-F5344CB8AC3E}">
        <p14:creationId xmlns:p14="http://schemas.microsoft.com/office/powerpoint/2010/main" val="299358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5244A-34AA-15BB-361E-E8D5E7544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6BE31-F1F3-5A33-4528-9B58D2984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B76D2-5444-9381-01FE-DA9D7CC352FF}"/>
              </a:ext>
            </a:extLst>
          </p:cNvPr>
          <p:cNvSpPr>
            <a:spLocks noGrp="1"/>
          </p:cNvSpPr>
          <p:nvPr>
            <p:ph type="body" idx="1"/>
          </p:nvPr>
        </p:nvSpPr>
        <p:spPr/>
        <p:txBody>
          <a:bodyPr/>
          <a:lstStyle/>
          <a:p>
            <a:endParaRPr lang="en-GB" dirty="0">
              <a:cs typeface="Calibri"/>
            </a:endParaRPr>
          </a:p>
        </p:txBody>
      </p:sp>
      <p:sp>
        <p:nvSpPr>
          <p:cNvPr id="4" name="Slide Number Placeholder 3">
            <a:extLst>
              <a:ext uri="{FF2B5EF4-FFF2-40B4-BE49-F238E27FC236}">
                <a16:creationId xmlns:a16="http://schemas.microsoft.com/office/drawing/2014/main" id="{35E7E94E-4773-C87D-C6F8-B6873741E4C3}"/>
              </a:ext>
            </a:extLst>
          </p:cNvPr>
          <p:cNvSpPr>
            <a:spLocks noGrp="1"/>
          </p:cNvSpPr>
          <p:nvPr>
            <p:ph type="sldNum" sz="quarter" idx="5"/>
          </p:nvPr>
        </p:nvSpPr>
        <p:spPr/>
        <p:txBody>
          <a:bodyPr/>
          <a:lstStyle/>
          <a:p>
            <a:fld id="{7E7F5CB5-38A5-C54A-A93B-01136C17FF4A}" type="slidenum">
              <a:rPr lang="en-LT" smtClean="0"/>
              <a:t>4</a:t>
            </a:fld>
            <a:endParaRPr lang="en-LT"/>
          </a:p>
        </p:txBody>
      </p:sp>
    </p:spTree>
    <p:extLst>
      <p:ext uri="{BB962C8B-B14F-4D97-AF65-F5344CB8AC3E}">
        <p14:creationId xmlns:p14="http://schemas.microsoft.com/office/powerpoint/2010/main" val="34411010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40</a:t>
            </a:fld>
            <a:endParaRPr lang="en-LT"/>
          </a:p>
        </p:txBody>
      </p:sp>
    </p:spTree>
    <p:extLst>
      <p:ext uri="{BB962C8B-B14F-4D97-AF65-F5344CB8AC3E}">
        <p14:creationId xmlns:p14="http://schemas.microsoft.com/office/powerpoint/2010/main" val="1580743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41</a:t>
            </a:fld>
            <a:endParaRPr lang="en-LT"/>
          </a:p>
        </p:txBody>
      </p:sp>
    </p:spTree>
    <p:extLst>
      <p:ext uri="{BB962C8B-B14F-4D97-AF65-F5344CB8AC3E}">
        <p14:creationId xmlns:p14="http://schemas.microsoft.com/office/powerpoint/2010/main" val="14569109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42</a:t>
            </a:fld>
            <a:endParaRPr lang="en-LT"/>
          </a:p>
        </p:txBody>
      </p:sp>
    </p:spTree>
    <p:extLst>
      <p:ext uri="{BB962C8B-B14F-4D97-AF65-F5344CB8AC3E}">
        <p14:creationId xmlns:p14="http://schemas.microsoft.com/office/powerpoint/2010/main" val="12251675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43</a:t>
            </a:fld>
            <a:endParaRPr lang="en-LT"/>
          </a:p>
        </p:txBody>
      </p:sp>
    </p:spTree>
    <p:extLst>
      <p:ext uri="{BB962C8B-B14F-4D97-AF65-F5344CB8AC3E}">
        <p14:creationId xmlns:p14="http://schemas.microsoft.com/office/powerpoint/2010/main" val="3687117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44</a:t>
            </a:fld>
            <a:endParaRPr lang="en-LT"/>
          </a:p>
        </p:txBody>
      </p:sp>
    </p:spTree>
    <p:extLst>
      <p:ext uri="{BB962C8B-B14F-4D97-AF65-F5344CB8AC3E}">
        <p14:creationId xmlns:p14="http://schemas.microsoft.com/office/powerpoint/2010/main" val="36410466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527CD-EE7F-4AD7-9DD4-78962DC87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460F63-352A-C8A1-74AA-B32FCDF1FDF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FF463FA-BFFC-B186-BEDF-E34ECACC3FD2}"/>
              </a:ext>
            </a:extLst>
          </p:cNvPr>
          <p:cNvSpPr>
            <a:spLocks noGrp="1"/>
          </p:cNvSpPr>
          <p:nvPr>
            <p:ph type="body" idx="1"/>
          </p:nvPr>
        </p:nvSpPr>
        <p:spPr/>
        <p:txBody>
          <a:bodyPr/>
          <a:lstStyle/>
          <a:p>
            <a:endParaRPr lang="en-LT"/>
          </a:p>
        </p:txBody>
      </p:sp>
      <p:sp>
        <p:nvSpPr>
          <p:cNvPr id="4" name="Slide Number Placeholder 3">
            <a:extLst>
              <a:ext uri="{FF2B5EF4-FFF2-40B4-BE49-F238E27FC236}">
                <a16:creationId xmlns:a16="http://schemas.microsoft.com/office/drawing/2014/main" id="{807FF8A1-3170-6ED1-282C-E9D4A8FDAE2C}"/>
              </a:ext>
            </a:extLst>
          </p:cNvPr>
          <p:cNvSpPr>
            <a:spLocks noGrp="1"/>
          </p:cNvSpPr>
          <p:nvPr>
            <p:ph type="sldNum" sz="quarter" idx="5"/>
          </p:nvPr>
        </p:nvSpPr>
        <p:spPr/>
        <p:txBody>
          <a:bodyPr/>
          <a:lstStyle/>
          <a:p>
            <a:fld id="{7E7F5CB5-38A5-C54A-A93B-01136C17FF4A}" type="slidenum">
              <a:rPr lang="en-LT" smtClean="0"/>
              <a:t>45</a:t>
            </a:fld>
            <a:endParaRPr lang="en-LT"/>
          </a:p>
        </p:txBody>
      </p:sp>
    </p:spTree>
    <p:extLst>
      <p:ext uri="{BB962C8B-B14F-4D97-AF65-F5344CB8AC3E}">
        <p14:creationId xmlns:p14="http://schemas.microsoft.com/office/powerpoint/2010/main" val="3083593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46</a:t>
            </a:fld>
            <a:endParaRPr lang="en-LT"/>
          </a:p>
        </p:txBody>
      </p:sp>
    </p:spTree>
    <p:extLst>
      <p:ext uri="{BB962C8B-B14F-4D97-AF65-F5344CB8AC3E}">
        <p14:creationId xmlns:p14="http://schemas.microsoft.com/office/powerpoint/2010/main" val="1289184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47</a:t>
            </a:fld>
            <a:endParaRPr lang="en-LT"/>
          </a:p>
        </p:txBody>
      </p:sp>
    </p:spTree>
    <p:extLst>
      <p:ext uri="{BB962C8B-B14F-4D97-AF65-F5344CB8AC3E}">
        <p14:creationId xmlns:p14="http://schemas.microsoft.com/office/powerpoint/2010/main" val="17752900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0A190-479C-0396-9F12-22EFC126A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E99EE-7D9A-0B15-732C-C681ABF0593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DD05595-92DF-2ECF-0363-3F5654EC71EB}"/>
              </a:ext>
            </a:extLst>
          </p:cNvPr>
          <p:cNvSpPr>
            <a:spLocks noGrp="1"/>
          </p:cNvSpPr>
          <p:nvPr>
            <p:ph type="body" idx="1"/>
          </p:nvPr>
        </p:nvSpPr>
        <p:spPr/>
        <p:txBody>
          <a:bodyPr/>
          <a:lstStyle/>
          <a:p>
            <a:endParaRPr lang="en-LT"/>
          </a:p>
        </p:txBody>
      </p:sp>
      <p:sp>
        <p:nvSpPr>
          <p:cNvPr id="4" name="Slide Number Placeholder 3">
            <a:extLst>
              <a:ext uri="{FF2B5EF4-FFF2-40B4-BE49-F238E27FC236}">
                <a16:creationId xmlns:a16="http://schemas.microsoft.com/office/drawing/2014/main" id="{F54A384B-0B76-67A8-F966-A4DBCBCDA755}"/>
              </a:ext>
            </a:extLst>
          </p:cNvPr>
          <p:cNvSpPr>
            <a:spLocks noGrp="1"/>
          </p:cNvSpPr>
          <p:nvPr>
            <p:ph type="sldNum" sz="quarter" idx="5"/>
          </p:nvPr>
        </p:nvSpPr>
        <p:spPr/>
        <p:txBody>
          <a:bodyPr/>
          <a:lstStyle/>
          <a:p>
            <a:fld id="{7E7F5CB5-38A5-C54A-A93B-01136C17FF4A}" type="slidenum">
              <a:rPr lang="en-LT" smtClean="0"/>
              <a:t>48</a:t>
            </a:fld>
            <a:endParaRPr lang="en-LT"/>
          </a:p>
        </p:txBody>
      </p:sp>
    </p:spTree>
    <p:extLst>
      <p:ext uri="{BB962C8B-B14F-4D97-AF65-F5344CB8AC3E}">
        <p14:creationId xmlns:p14="http://schemas.microsoft.com/office/powerpoint/2010/main" val="23238167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9270" marR="144145" lvl="0" indent="-285750" algn="just" defTabSz="914400" rtl="0" eaLnBrk="1" fontAlgn="auto" latinLnBrk="0" hangingPunct="1">
              <a:lnSpc>
                <a:spcPct val="150000"/>
              </a:lnSpc>
              <a:spcBef>
                <a:spcPts val="720"/>
              </a:spcBef>
              <a:spcAft>
                <a:spcPts val="720"/>
              </a:spcAft>
              <a:buClrTx/>
              <a:buSzTx/>
              <a:buFont typeface="Arial" panose="020B0604020202020204" pitchFamily="34" charset="0"/>
              <a:buChar char="•"/>
              <a:tabLst/>
              <a:defRPr/>
            </a:pPr>
            <a:endParaRPr lang="lt-LT" sz="1200">
              <a:solidFill>
                <a:srgbClr val="000000"/>
              </a:solidFill>
              <a:effectLst/>
              <a:latin typeface="Arial" panose="020B0604020202020204" pitchFamily="34" charset="0"/>
              <a:ea typeface="Times New Roman" panose="02020603050405020304" pitchFamily="18" charset="0"/>
            </a:endParaRPr>
          </a:p>
          <a:p>
            <a:pPr marL="509270" marR="144145" lvl="0" indent="-285750" algn="just" defTabSz="914400" rtl="0" eaLnBrk="1" fontAlgn="auto" latinLnBrk="0" hangingPunct="1">
              <a:lnSpc>
                <a:spcPct val="150000"/>
              </a:lnSpc>
              <a:spcBef>
                <a:spcPts val="720"/>
              </a:spcBef>
              <a:spcAft>
                <a:spcPts val="720"/>
              </a:spcAft>
              <a:buClrTx/>
              <a:buSzTx/>
              <a:buFont typeface="Arial" panose="020B0604020202020204" pitchFamily="34" charset="0"/>
              <a:buChar char="•"/>
              <a:tabLst/>
              <a:defRPr/>
            </a:pPr>
            <a:endParaRPr lang="en-GB" sz="1200">
              <a:solidFill>
                <a:srgbClr val="000000"/>
              </a:solidFill>
              <a:effectLst/>
              <a:latin typeface="Times New Roman" panose="02020603050405020304" pitchFamily="18" charset="0"/>
              <a:ea typeface="Times New Roman" panose="02020603050405020304" pitchFamily="18" charset="0"/>
            </a:endParaRPr>
          </a:p>
          <a:p>
            <a:endParaRPr lang="en-US"/>
          </a:p>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49</a:t>
            </a:fld>
            <a:endParaRPr lang="en-LT"/>
          </a:p>
        </p:txBody>
      </p:sp>
    </p:spTree>
    <p:extLst>
      <p:ext uri="{BB962C8B-B14F-4D97-AF65-F5344CB8AC3E}">
        <p14:creationId xmlns:p14="http://schemas.microsoft.com/office/powerpoint/2010/main" val="138193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you see from the timeline, the call opened in April this year. </a:t>
            </a:r>
            <a:endParaRPr lang="en-US"/>
          </a:p>
          <a:p>
            <a:endParaRPr lang="en-GB"/>
          </a:p>
          <a:p>
            <a:r>
              <a:rPr lang="en-GB"/>
              <a:t>Then in May, we had the first info session (or so-called training for applicants) and today we are having a Q and A session. </a:t>
            </a:r>
            <a:endParaRPr lang="en-GB">
              <a:ea typeface="Calibri"/>
              <a:cs typeface="Calibri"/>
            </a:endParaRPr>
          </a:p>
          <a:p>
            <a:endParaRPr lang="en-GB">
              <a:ea typeface="Calibri"/>
              <a:cs typeface="Calibri"/>
            </a:endParaRPr>
          </a:p>
          <a:p>
            <a:r>
              <a:rPr lang="en-GB"/>
              <a:t>Furthermore, to make it easier for you to find partners, we invited you to join the b2match tool. Today is the last day to register on the b2match platform, you still have the opportunity to view the registered organisations, the marketplaces they have created, etc.</a:t>
            </a:r>
            <a:endParaRPr lang="en-US"/>
          </a:p>
          <a:p>
            <a:endParaRPr lang="en-GB"/>
          </a:p>
          <a:p>
            <a:r>
              <a:rPr lang="en-GB"/>
              <a:t>As you are all no doubt aware, in just over two weeks' time, on 30 September, we will have the deadline for applications. </a:t>
            </a:r>
            <a:endParaRPr lang="en-US"/>
          </a:p>
          <a:p>
            <a:endParaRPr lang="en-GB"/>
          </a:p>
          <a:p>
            <a:r>
              <a:rPr lang="en-GB"/>
              <a:t>After that, from October to January, your applications will be evaluated. </a:t>
            </a:r>
            <a:endParaRPr lang="en-US"/>
          </a:p>
          <a:p>
            <a:endParaRPr lang="en-GB"/>
          </a:p>
          <a:p>
            <a:r>
              <a:rPr lang="en-GB"/>
              <a:t>Finally, in April 2025, we expect to sign grant agreements with the selected projects.</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7E7F5CB5-38A5-C54A-A93B-01136C17FF4A}" type="slidenum">
              <a:rPr lang="en-LT" smtClean="0"/>
              <a:t>5</a:t>
            </a:fld>
            <a:endParaRPr lang="en-LT"/>
          </a:p>
        </p:txBody>
      </p:sp>
    </p:spTree>
    <p:extLst>
      <p:ext uri="{BB962C8B-B14F-4D97-AF65-F5344CB8AC3E}">
        <p14:creationId xmlns:p14="http://schemas.microsoft.com/office/powerpoint/2010/main" val="18473269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noProof="0"/>
          </a:p>
        </p:txBody>
      </p:sp>
      <p:sp>
        <p:nvSpPr>
          <p:cNvPr id="4" name="Slide Number Placeholder 3"/>
          <p:cNvSpPr>
            <a:spLocks noGrp="1"/>
          </p:cNvSpPr>
          <p:nvPr>
            <p:ph type="sldNum" sz="quarter" idx="5"/>
          </p:nvPr>
        </p:nvSpPr>
        <p:spPr/>
        <p:txBody>
          <a:bodyPr/>
          <a:lstStyle/>
          <a:p>
            <a:fld id="{7E7F5CB5-38A5-C54A-A93B-01136C17FF4A}" type="slidenum">
              <a:rPr lang="en-LT" smtClean="0"/>
              <a:t>50</a:t>
            </a:fld>
            <a:endParaRPr lang="en-LT"/>
          </a:p>
        </p:txBody>
      </p:sp>
    </p:spTree>
    <p:extLst>
      <p:ext uri="{BB962C8B-B14F-4D97-AF65-F5344CB8AC3E}">
        <p14:creationId xmlns:p14="http://schemas.microsoft.com/office/powerpoint/2010/main" val="14228810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51</a:t>
            </a:fld>
            <a:endParaRPr lang="en-LT"/>
          </a:p>
        </p:txBody>
      </p:sp>
    </p:spTree>
    <p:extLst>
      <p:ext uri="{BB962C8B-B14F-4D97-AF65-F5344CB8AC3E}">
        <p14:creationId xmlns:p14="http://schemas.microsoft.com/office/powerpoint/2010/main" val="35851466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52</a:t>
            </a:fld>
            <a:endParaRPr lang="en-LT"/>
          </a:p>
        </p:txBody>
      </p:sp>
    </p:spTree>
    <p:extLst>
      <p:ext uri="{BB962C8B-B14F-4D97-AF65-F5344CB8AC3E}">
        <p14:creationId xmlns:p14="http://schemas.microsoft.com/office/powerpoint/2010/main" val="36196565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53</a:t>
            </a:fld>
            <a:endParaRPr lang="en-LT"/>
          </a:p>
        </p:txBody>
      </p:sp>
    </p:spTree>
    <p:extLst>
      <p:ext uri="{BB962C8B-B14F-4D97-AF65-F5344CB8AC3E}">
        <p14:creationId xmlns:p14="http://schemas.microsoft.com/office/powerpoint/2010/main" val="21418051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0A190-479C-0396-9F12-22EFC126A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E99EE-7D9A-0B15-732C-C681ABF0593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DD05595-92DF-2ECF-0363-3F5654EC71EB}"/>
              </a:ext>
            </a:extLst>
          </p:cNvPr>
          <p:cNvSpPr>
            <a:spLocks noGrp="1"/>
          </p:cNvSpPr>
          <p:nvPr>
            <p:ph type="body" idx="1"/>
          </p:nvPr>
        </p:nvSpPr>
        <p:spPr/>
        <p:txBody>
          <a:bodyPr/>
          <a:lstStyle/>
          <a:p>
            <a:endParaRPr lang="en-LT"/>
          </a:p>
        </p:txBody>
      </p:sp>
      <p:sp>
        <p:nvSpPr>
          <p:cNvPr id="4" name="Slide Number Placeholder 3">
            <a:extLst>
              <a:ext uri="{FF2B5EF4-FFF2-40B4-BE49-F238E27FC236}">
                <a16:creationId xmlns:a16="http://schemas.microsoft.com/office/drawing/2014/main" id="{F54A384B-0B76-67A8-F966-A4DBCBCDA755}"/>
              </a:ext>
            </a:extLst>
          </p:cNvPr>
          <p:cNvSpPr>
            <a:spLocks noGrp="1"/>
          </p:cNvSpPr>
          <p:nvPr>
            <p:ph type="sldNum" sz="quarter" idx="5"/>
          </p:nvPr>
        </p:nvSpPr>
        <p:spPr/>
        <p:txBody>
          <a:bodyPr/>
          <a:lstStyle/>
          <a:p>
            <a:fld id="{7E7F5CB5-38A5-C54A-A93B-01136C17FF4A}" type="slidenum">
              <a:rPr lang="en-LT" smtClean="0"/>
              <a:t>54</a:t>
            </a:fld>
            <a:endParaRPr lang="en-LT"/>
          </a:p>
        </p:txBody>
      </p:sp>
    </p:spTree>
    <p:extLst>
      <p:ext uri="{BB962C8B-B14F-4D97-AF65-F5344CB8AC3E}">
        <p14:creationId xmlns:p14="http://schemas.microsoft.com/office/powerpoint/2010/main" val="1667542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28C91-EA73-019F-9E30-9108DD666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346F5-825C-6B0C-605E-68A82073D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38FE5-D652-25CC-3F85-FA757CE627EF}"/>
              </a:ext>
            </a:extLst>
          </p:cNvPr>
          <p:cNvSpPr>
            <a:spLocks noGrp="1"/>
          </p:cNvSpPr>
          <p:nvPr>
            <p:ph type="body" idx="1"/>
          </p:nvPr>
        </p:nvSpPr>
        <p:spPr/>
        <p:txBody>
          <a:bodyPr/>
          <a:lstStyle/>
          <a:p>
            <a:endParaRPr lang="lt-LT"/>
          </a:p>
        </p:txBody>
      </p:sp>
      <p:sp>
        <p:nvSpPr>
          <p:cNvPr id="4" name="Slide Number Placeholder 3">
            <a:extLst>
              <a:ext uri="{FF2B5EF4-FFF2-40B4-BE49-F238E27FC236}">
                <a16:creationId xmlns:a16="http://schemas.microsoft.com/office/drawing/2014/main" id="{F8A2B01D-A613-F610-F888-5AC81220F47A}"/>
              </a:ext>
            </a:extLst>
          </p:cNvPr>
          <p:cNvSpPr>
            <a:spLocks noGrp="1"/>
          </p:cNvSpPr>
          <p:nvPr>
            <p:ph type="sldNum" sz="quarter" idx="5"/>
          </p:nvPr>
        </p:nvSpPr>
        <p:spPr/>
        <p:txBody>
          <a:bodyPr/>
          <a:lstStyle/>
          <a:p>
            <a:fld id="{7E7F5CB5-38A5-C54A-A93B-01136C17FF4A}" type="slidenum">
              <a:rPr lang="en-LT" smtClean="0"/>
              <a:t>55</a:t>
            </a:fld>
            <a:endParaRPr lang="en-LT"/>
          </a:p>
        </p:txBody>
      </p:sp>
    </p:spTree>
    <p:extLst>
      <p:ext uri="{BB962C8B-B14F-4D97-AF65-F5344CB8AC3E}">
        <p14:creationId xmlns:p14="http://schemas.microsoft.com/office/powerpoint/2010/main" val="32399234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56</a:t>
            </a:fld>
            <a:endParaRPr lang="en-LT"/>
          </a:p>
        </p:txBody>
      </p:sp>
    </p:spTree>
    <p:extLst>
      <p:ext uri="{BB962C8B-B14F-4D97-AF65-F5344CB8AC3E}">
        <p14:creationId xmlns:p14="http://schemas.microsoft.com/office/powerpoint/2010/main" val="31884982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57</a:t>
            </a:fld>
            <a:endParaRPr lang="en-LT"/>
          </a:p>
        </p:txBody>
      </p:sp>
    </p:spTree>
    <p:extLst>
      <p:ext uri="{BB962C8B-B14F-4D97-AF65-F5344CB8AC3E}">
        <p14:creationId xmlns:p14="http://schemas.microsoft.com/office/powerpoint/2010/main" val="38505613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09A3C-BF47-5DD0-952B-A80EDD2B8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EBEAF4-AF6E-7C0E-EF7F-25BA0E8B3B5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0A1CC45-627E-A2C4-1609-FDBABAE48140}"/>
              </a:ext>
            </a:extLst>
          </p:cNvPr>
          <p:cNvSpPr>
            <a:spLocks noGrp="1"/>
          </p:cNvSpPr>
          <p:nvPr>
            <p:ph type="body" idx="1"/>
          </p:nvPr>
        </p:nvSpPr>
        <p:spPr/>
        <p:txBody>
          <a:bodyPr/>
          <a:lstStyle/>
          <a:p>
            <a:endParaRPr lang="en-LT"/>
          </a:p>
        </p:txBody>
      </p:sp>
      <p:sp>
        <p:nvSpPr>
          <p:cNvPr id="4" name="Slide Number Placeholder 3">
            <a:extLst>
              <a:ext uri="{FF2B5EF4-FFF2-40B4-BE49-F238E27FC236}">
                <a16:creationId xmlns:a16="http://schemas.microsoft.com/office/drawing/2014/main" id="{5DC710A9-4AE4-2135-CD31-DA84A314DE30}"/>
              </a:ext>
            </a:extLst>
          </p:cNvPr>
          <p:cNvSpPr>
            <a:spLocks noGrp="1"/>
          </p:cNvSpPr>
          <p:nvPr>
            <p:ph type="sldNum" sz="quarter" idx="5"/>
          </p:nvPr>
        </p:nvSpPr>
        <p:spPr/>
        <p:txBody>
          <a:bodyPr/>
          <a:lstStyle/>
          <a:p>
            <a:fld id="{7E7F5CB5-38A5-C54A-A93B-01136C17FF4A}" type="slidenum">
              <a:rPr lang="en-LT" smtClean="0"/>
              <a:t>58</a:t>
            </a:fld>
            <a:endParaRPr lang="en-LT"/>
          </a:p>
        </p:txBody>
      </p:sp>
    </p:spTree>
    <p:extLst>
      <p:ext uri="{BB962C8B-B14F-4D97-AF65-F5344CB8AC3E}">
        <p14:creationId xmlns:p14="http://schemas.microsoft.com/office/powerpoint/2010/main" val="14340495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7E7F5CB5-38A5-C54A-A93B-01136C17FF4A}" type="slidenum">
              <a:rPr lang="en-LT" smtClean="0"/>
              <a:t>59</a:t>
            </a:fld>
            <a:endParaRPr lang="en-LT"/>
          </a:p>
        </p:txBody>
      </p:sp>
    </p:spTree>
    <p:extLst>
      <p:ext uri="{BB962C8B-B14F-4D97-AF65-F5344CB8AC3E}">
        <p14:creationId xmlns:p14="http://schemas.microsoft.com/office/powerpoint/2010/main" val="2801481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5244A-34AA-15BB-361E-E8D5E7544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6BE31-F1F3-5A33-4528-9B58D2984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B76D2-5444-9381-01FE-DA9D7CC352FF}"/>
              </a:ext>
            </a:extLst>
          </p:cNvPr>
          <p:cNvSpPr>
            <a:spLocks noGrp="1"/>
          </p:cNvSpPr>
          <p:nvPr>
            <p:ph type="body" idx="1"/>
          </p:nvPr>
        </p:nvSpPr>
        <p:spPr/>
        <p:txBody>
          <a:bodyPr/>
          <a:lstStyle/>
          <a:p>
            <a:endParaRPr lang="en-GB" dirty="0">
              <a:cs typeface="Calibri"/>
            </a:endParaRPr>
          </a:p>
        </p:txBody>
      </p:sp>
      <p:sp>
        <p:nvSpPr>
          <p:cNvPr id="4" name="Slide Number Placeholder 3">
            <a:extLst>
              <a:ext uri="{FF2B5EF4-FFF2-40B4-BE49-F238E27FC236}">
                <a16:creationId xmlns:a16="http://schemas.microsoft.com/office/drawing/2014/main" id="{35E7E94E-4773-C87D-C6F8-B6873741E4C3}"/>
              </a:ext>
            </a:extLst>
          </p:cNvPr>
          <p:cNvSpPr>
            <a:spLocks noGrp="1"/>
          </p:cNvSpPr>
          <p:nvPr>
            <p:ph type="sldNum" sz="quarter" idx="5"/>
          </p:nvPr>
        </p:nvSpPr>
        <p:spPr/>
        <p:txBody>
          <a:bodyPr/>
          <a:lstStyle/>
          <a:p>
            <a:fld id="{7E7F5CB5-38A5-C54A-A93B-01136C17FF4A}" type="slidenum">
              <a:rPr lang="en-LT" smtClean="0"/>
              <a:t>6</a:t>
            </a:fld>
            <a:endParaRPr lang="en-LT"/>
          </a:p>
        </p:txBody>
      </p:sp>
    </p:spTree>
    <p:extLst>
      <p:ext uri="{BB962C8B-B14F-4D97-AF65-F5344CB8AC3E}">
        <p14:creationId xmlns:p14="http://schemas.microsoft.com/office/powerpoint/2010/main" val="33421009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3FE0FC7D-649C-44CD-A01E-1275EFACDE41}" type="slidenum">
              <a:rPr lang="en-GB" smtClean="0"/>
              <a:t>60</a:t>
            </a:fld>
            <a:endParaRPr lang="en-GB"/>
          </a:p>
        </p:txBody>
      </p:sp>
    </p:spTree>
    <p:extLst>
      <p:ext uri="{BB962C8B-B14F-4D97-AF65-F5344CB8AC3E}">
        <p14:creationId xmlns:p14="http://schemas.microsoft.com/office/powerpoint/2010/main" val="3370672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5244A-34AA-15BB-361E-E8D5E7544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6BE31-F1F3-5A33-4528-9B58D2984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B76D2-5444-9381-01FE-DA9D7CC352FF}"/>
              </a:ext>
            </a:extLst>
          </p:cNvPr>
          <p:cNvSpPr>
            <a:spLocks noGrp="1"/>
          </p:cNvSpPr>
          <p:nvPr>
            <p:ph type="body" idx="1"/>
          </p:nvPr>
        </p:nvSpPr>
        <p:spPr/>
        <p:txBody>
          <a:bodyPr/>
          <a:lstStyle/>
          <a:p>
            <a:endParaRPr lang="en-GB" dirty="0">
              <a:ea typeface="Calibri"/>
              <a:cs typeface="Calibri"/>
            </a:endParaRPr>
          </a:p>
        </p:txBody>
      </p:sp>
      <p:sp>
        <p:nvSpPr>
          <p:cNvPr id="4" name="Slide Number Placeholder 3">
            <a:extLst>
              <a:ext uri="{FF2B5EF4-FFF2-40B4-BE49-F238E27FC236}">
                <a16:creationId xmlns:a16="http://schemas.microsoft.com/office/drawing/2014/main" id="{35E7E94E-4773-C87D-C6F8-B6873741E4C3}"/>
              </a:ext>
            </a:extLst>
          </p:cNvPr>
          <p:cNvSpPr>
            <a:spLocks noGrp="1"/>
          </p:cNvSpPr>
          <p:nvPr>
            <p:ph type="sldNum" sz="quarter" idx="5"/>
          </p:nvPr>
        </p:nvSpPr>
        <p:spPr/>
        <p:txBody>
          <a:bodyPr/>
          <a:lstStyle/>
          <a:p>
            <a:fld id="{7E7F5CB5-38A5-C54A-A93B-01136C17FF4A}" type="slidenum">
              <a:rPr lang="en-LT" smtClean="0"/>
              <a:t>7</a:t>
            </a:fld>
            <a:endParaRPr lang="en-LT"/>
          </a:p>
        </p:txBody>
      </p:sp>
    </p:spTree>
    <p:extLst>
      <p:ext uri="{BB962C8B-B14F-4D97-AF65-F5344CB8AC3E}">
        <p14:creationId xmlns:p14="http://schemas.microsoft.com/office/powerpoint/2010/main" val="1459915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E7F5CB5-38A5-C54A-A93B-01136C17FF4A}" type="slidenum">
              <a:rPr lang="en-LT" smtClean="0"/>
              <a:t>8</a:t>
            </a:fld>
            <a:endParaRPr lang="en-LT"/>
          </a:p>
        </p:txBody>
      </p:sp>
    </p:spTree>
    <p:extLst>
      <p:ext uri="{BB962C8B-B14F-4D97-AF65-F5344CB8AC3E}">
        <p14:creationId xmlns:p14="http://schemas.microsoft.com/office/powerpoint/2010/main" val="1056768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E7F5CB5-38A5-C54A-A93B-01136C17FF4A}" type="slidenum">
              <a:rPr lang="en-LT" smtClean="0"/>
              <a:t>9</a:t>
            </a:fld>
            <a:endParaRPr lang="en-LT"/>
          </a:p>
        </p:txBody>
      </p:sp>
    </p:spTree>
    <p:extLst>
      <p:ext uri="{BB962C8B-B14F-4D97-AF65-F5344CB8AC3E}">
        <p14:creationId xmlns:p14="http://schemas.microsoft.com/office/powerpoint/2010/main" val="4168771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1999" y="385384"/>
            <a:ext cx="5609231" cy="1921088"/>
          </a:xfrm>
        </p:spPr>
        <p:txBody>
          <a:bodyPr anchor="b">
            <a:normAutofit/>
          </a:bodyPr>
          <a:lstStyle>
            <a:lvl1pPr algn="l">
              <a:defRPr sz="4400"/>
            </a:lvl1pPr>
          </a:lstStyle>
          <a:p>
            <a:r>
              <a:rPr lang="en-US"/>
              <a:t>Click to edit Master title style</a:t>
            </a:r>
            <a:endParaRPr lang="nl-NL"/>
          </a:p>
        </p:txBody>
      </p:sp>
      <p:sp>
        <p:nvSpPr>
          <p:cNvPr id="3" name="Ondertitel 2"/>
          <p:cNvSpPr>
            <a:spLocks noGrp="1"/>
          </p:cNvSpPr>
          <p:nvPr>
            <p:ph type="subTitle" idx="1" hasCustomPrompt="1"/>
          </p:nvPr>
        </p:nvSpPr>
        <p:spPr>
          <a:xfrm>
            <a:off x="911999" y="2496569"/>
            <a:ext cx="5609231" cy="2594046"/>
          </a:xfrm>
        </p:spPr>
        <p:txBody>
          <a:bodyPr/>
          <a:lstStyle>
            <a:lvl1pPr marL="0" indent="0" algn="l">
              <a:buNone/>
              <a:defRPr sz="1800" b="0"/>
            </a:lvl1pPr>
            <a:lvl2pPr marL="342899" indent="0" algn="ctr">
              <a:buNone/>
              <a:defRPr sz="1500"/>
            </a:lvl2pPr>
            <a:lvl3pPr marL="685798" indent="0" algn="ctr">
              <a:buNone/>
              <a:defRPr sz="1350"/>
            </a:lvl3pPr>
            <a:lvl4pPr marL="1028697" indent="0" algn="ctr">
              <a:buNone/>
              <a:defRPr sz="1200"/>
            </a:lvl4pPr>
            <a:lvl5pPr marL="1371597" indent="0" algn="ctr">
              <a:buNone/>
              <a:defRPr sz="1200"/>
            </a:lvl5pPr>
            <a:lvl6pPr marL="1714495" indent="0" algn="ctr">
              <a:buNone/>
              <a:defRPr sz="1200"/>
            </a:lvl6pPr>
            <a:lvl7pPr marL="2057394" indent="0" algn="ctr">
              <a:buNone/>
              <a:defRPr sz="1200"/>
            </a:lvl7pPr>
            <a:lvl8pPr marL="2400293" indent="0" algn="ctr">
              <a:buNone/>
              <a:defRPr sz="1200"/>
            </a:lvl8pPr>
            <a:lvl9pPr marL="2743192" indent="0" algn="ctr">
              <a:buNone/>
              <a:defRPr sz="1200"/>
            </a:lvl9pPr>
          </a:lstStyle>
          <a:p>
            <a:r>
              <a:rPr lang="nl-NL"/>
              <a:t>[name], [date], [contact data]</a:t>
            </a:r>
          </a:p>
        </p:txBody>
      </p:sp>
      <p:pic>
        <p:nvPicPr>
          <p:cNvPr id="7" name="Picture 9" descr="Logo_VUB.png"/>
          <p:cNvPicPr>
            <a:picLocks noChangeAspect="1"/>
          </p:cNvPicPr>
          <p:nvPr userDrawn="1"/>
        </p:nvPicPr>
        <p:blipFill>
          <a:blip r:embed="rId2" cstate="print"/>
          <a:stretch>
            <a:fillRect/>
          </a:stretch>
        </p:blipFill>
        <p:spPr>
          <a:xfrm>
            <a:off x="815413" y="5523225"/>
            <a:ext cx="2976331" cy="800103"/>
          </a:xfrm>
          <a:prstGeom prst="rect">
            <a:avLst/>
          </a:prstGeom>
        </p:spPr>
      </p:pic>
      <p:sp>
        <p:nvSpPr>
          <p:cNvPr id="12" name="Tijdelijke aanduiding voor afbeelding 11"/>
          <p:cNvSpPr>
            <a:spLocks noGrp="1"/>
          </p:cNvSpPr>
          <p:nvPr>
            <p:ph type="pic" sz="quarter" idx="11"/>
          </p:nvPr>
        </p:nvSpPr>
        <p:spPr>
          <a:xfrm>
            <a:off x="7096488" y="1490615"/>
            <a:ext cx="4800000" cy="3600000"/>
          </a:xfrm>
          <a:solidFill>
            <a:schemeClr val="bg1">
              <a:lumMod val="85000"/>
            </a:schemeClr>
          </a:solidFill>
        </p:spPr>
        <p:txBody>
          <a:bodyPr/>
          <a:lstStyle>
            <a:lvl1pPr marL="0" indent="0">
              <a:buNone/>
              <a:defRPr b="0"/>
            </a:lvl1pPr>
          </a:lstStyle>
          <a:p>
            <a:r>
              <a:rPr lang="en-US"/>
              <a:t>Click icon to add picture</a:t>
            </a:r>
            <a:endParaRPr lang="nl-NL"/>
          </a:p>
        </p:txBody>
      </p:sp>
      <p:sp>
        <p:nvSpPr>
          <p:cNvPr id="14" name="Tijdelijke aanduiding voor inhoud 13"/>
          <p:cNvSpPr>
            <a:spLocks noGrp="1"/>
          </p:cNvSpPr>
          <p:nvPr>
            <p:ph sz="quarter" idx="12" hasCustomPrompt="1"/>
          </p:nvPr>
        </p:nvSpPr>
        <p:spPr>
          <a:xfrm>
            <a:off x="4693883" y="5524122"/>
            <a:ext cx="5168900" cy="799200"/>
          </a:xfrm>
        </p:spPr>
        <p:txBody>
          <a:bodyPr/>
          <a:lstStyle>
            <a:lvl1pPr marL="0" indent="0">
              <a:buNone/>
              <a:defRPr b="0" baseline="0"/>
            </a:lvl1pPr>
          </a:lstStyle>
          <a:p>
            <a:pPr lvl="0"/>
            <a:r>
              <a:rPr lang="nl-NL" err="1"/>
              <a:t>Optional</a:t>
            </a:r>
            <a:r>
              <a:rPr lang="nl-NL"/>
              <a:t>: </a:t>
            </a:r>
            <a:r>
              <a:rPr lang="nl-NL" err="1"/>
              <a:t>group</a:t>
            </a:r>
            <a:r>
              <a:rPr lang="nl-NL"/>
              <a:t> logo</a:t>
            </a:r>
          </a:p>
        </p:txBody>
      </p:sp>
      <p:sp>
        <p:nvSpPr>
          <p:cNvPr id="15" name="Explanation pictures"/>
          <p:cNvSpPr txBox="1"/>
          <p:nvPr userDrawn="1"/>
        </p:nvSpPr>
        <p:spPr>
          <a:xfrm>
            <a:off x="12627858" y="5"/>
            <a:ext cx="3584037" cy="5601533"/>
          </a:xfrm>
          <a:prstGeom prst="rect">
            <a:avLst/>
          </a:prstGeom>
          <a:noFill/>
        </p:spPr>
        <p:txBody>
          <a:bodyPr wrap="square" lIns="0" tIns="0" rIns="0" bIns="0" numCol="1" spcCol="0" rtlCol="0">
            <a:spAutoFit/>
          </a:bodyPr>
          <a:lstStyle/>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Insert picture</a:t>
            </a:r>
          </a:p>
          <a:p>
            <a:pPr marL="0" indent="0">
              <a:lnSpc>
                <a:spcPct val="100000"/>
              </a:lnSpc>
              <a:buFont typeface="Arial" panose="020B0604020202020204" pitchFamily="34" charset="0"/>
              <a:buNone/>
            </a:pPr>
            <a:r>
              <a:rPr lang="en-US" sz="1400" kern="1200" noProof="1">
                <a:solidFill>
                  <a:schemeClr val="tx1"/>
                </a:solidFill>
                <a:effectLst/>
                <a:latin typeface="Arial" panose="020B0604020202020204" pitchFamily="34" charset="0"/>
                <a:ea typeface="+mn-ea"/>
                <a:cs typeface="Arial" panose="020B0604020202020204" pitchFamily="34" charset="0"/>
              </a:rPr>
              <a:t>Click</a:t>
            </a:r>
            <a:r>
              <a:rPr lang="en-US" sz="1400" kern="1200" baseline="0" noProof="1">
                <a:solidFill>
                  <a:schemeClr val="tx1"/>
                </a:solidFill>
                <a:effectLst/>
                <a:latin typeface="Arial" panose="020B0604020202020204" pitchFamily="34" charset="0"/>
                <a:ea typeface="+mn-ea"/>
                <a:cs typeface="Arial" panose="020B0604020202020204" pitchFamily="34" charset="0"/>
              </a:rPr>
              <a:t> the picture icon and select your picture. Your picture will fill the shape from the centre of the picture.</a:t>
            </a:r>
            <a:endParaRPr lang="en-US" sz="1400" kern="1200" noProof="1">
              <a:solidFill>
                <a:schemeClr val="tx1"/>
              </a:solidFill>
              <a:effectLst/>
              <a:latin typeface="Arial" panose="020B0604020202020204" pitchFamily="34" charset="0"/>
              <a:ea typeface="+mn-ea"/>
              <a:cs typeface="Arial" panose="020B0604020202020204" pitchFamily="34" charset="0"/>
            </a:endParaRPr>
          </a:p>
          <a:p>
            <a:pPr>
              <a:lnSpc>
                <a:spcPct val="100000"/>
              </a:lnSpc>
            </a:pPr>
            <a:endParaRPr lang="en-US" sz="1400" kern="1200" noProof="1">
              <a:solidFill>
                <a:schemeClr val="tx1"/>
              </a:solidFill>
              <a:effectLst/>
              <a:latin typeface="Arial" panose="020B0604020202020204" pitchFamily="34" charset="0"/>
              <a:ea typeface="+mn-ea"/>
              <a:cs typeface="Arial" panose="020B0604020202020204" pitchFamily="34" charset="0"/>
            </a:endParaRPr>
          </a:p>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Move / zoom picture in shape</a:t>
            </a:r>
          </a:p>
          <a:p>
            <a:pPr>
              <a:lnSpc>
                <a:spcPct val="100000"/>
              </a:lnSpc>
            </a:pPr>
            <a:r>
              <a:rPr lang="en-US" sz="1400" b="0" u="none" kern="1200" noProof="1">
                <a:solidFill>
                  <a:schemeClr val="tx1"/>
                </a:solidFill>
                <a:effectLst/>
                <a:latin typeface="Arial" panose="020B0604020202020204" pitchFamily="34" charset="0"/>
                <a:ea typeface="+mn-ea"/>
                <a:cs typeface="Arial" panose="020B0604020202020204" pitchFamily="34" charset="0"/>
              </a:rPr>
              <a:t>After placing</a:t>
            </a:r>
            <a:r>
              <a:rPr lang="en-US" sz="1400" b="0" u="none" kern="1200" baseline="0" noProof="1">
                <a:solidFill>
                  <a:schemeClr val="tx1"/>
                </a:solidFill>
                <a:effectLst/>
                <a:latin typeface="Arial" panose="020B0604020202020204" pitchFamily="34" charset="0"/>
                <a:ea typeface="+mn-ea"/>
                <a:cs typeface="Arial" panose="020B0604020202020204" pitchFamily="34" charset="0"/>
              </a:rPr>
              <a:t> </a:t>
            </a:r>
            <a:r>
              <a:rPr lang="en-US" sz="1400" b="0" u="none" kern="1200" noProof="1">
                <a:solidFill>
                  <a:schemeClr val="tx1"/>
                </a:solidFill>
                <a:effectLst/>
                <a:latin typeface="Arial" panose="020B0604020202020204" pitchFamily="34" charset="0"/>
                <a:ea typeface="+mn-ea"/>
                <a:cs typeface="Arial" panose="020B0604020202020204" pitchFamily="34" charset="0"/>
              </a:rPr>
              <a:t>a picture, you may zoom or move the picture</a:t>
            </a:r>
            <a:r>
              <a:rPr lang="en-US" sz="1400" b="0" u="none" kern="1200" baseline="0" noProof="1">
                <a:solidFill>
                  <a:schemeClr val="tx1"/>
                </a:solidFill>
                <a:effectLst/>
                <a:latin typeface="Arial" panose="020B0604020202020204" pitchFamily="34" charset="0"/>
                <a:ea typeface="+mn-ea"/>
                <a:cs typeface="Arial" panose="020B0604020202020204" pitchFamily="34" charset="0"/>
              </a:rPr>
              <a:t> in the shape using the ‘cropping’ function</a:t>
            </a:r>
            <a:r>
              <a:rPr lang="en-US" sz="1400" kern="1200" baseline="0" noProof="1">
                <a:solidFill>
                  <a:schemeClr val="tx1"/>
                </a:solidFill>
                <a:effectLst/>
                <a:latin typeface="Arial" panose="020B0604020202020204" pitchFamily="34" charset="0"/>
                <a:ea typeface="+mn-ea"/>
                <a:cs typeface="Arial" panose="020B0604020202020204" pitchFamily="34" charset="0"/>
              </a:rPr>
              <a:t>:</a:t>
            </a:r>
          </a:p>
          <a:p>
            <a:pPr marL="174624" indent="-174624">
              <a:lnSpc>
                <a:spcPct val="100000"/>
              </a:lnSpc>
              <a:buFont typeface="Arial" panose="020B0604020202020204" pitchFamily="34" charset="0"/>
              <a:buChar char="•"/>
            </a:pPr>
            <a:r>
              <a:rPr lang="en-US" sz="1400" kern="1200" noProof="1">
                <a:solidFill>
                  <a:schemeClr val="tx1"/>
                </a:solidFill>
                <a:effectLst/>
                <a:latin typeface="Arial" panose="020B0604020202020204" pitchFamily="34" charset="0"/>
                <a:ea typeface="+mn-ea"/>
                <a:cs typeface="Arial" panose="020B0604020202020204" pitchFamily="34" charset="0"/>
              </a:rPr>
              <a:t>Select the picture.</a:t>
            </a:r>
          </a:p>
          <a:p>
            <a:pPr marL="174624" indent="-174624">
              <a:lnSpc>
                <a:spcPct val="100000"/>
              </a:lnSpc>
              <a:buFont typeface="Arial" panose="020B0604020202020204" pitchFamily="34" charset="0"/>
              <a:buChar char="•"/>
            </a:pPr>
            <a:r>
              <a:rPr lang="en-US" sz="1400" kern="1200" noProof="1">
                <a:solidFill>
                  <a:schemeClr val="tx1"/>
                </a:solidFill>
                <a:effectLst/>
                <a:latin typeface="Arial" panose="020B0604020202020204" pitchFamily="34" charset="0"/>
                <a:ea typeface="+mn-ea"/>
                <a:cs typeface="Arial" panose="020B0604020202020204" pitchFamily="34" charset="0"/>
              </a:rPr>
              <a:t>On</a:t>
            </a:r>
            <a:r>
              <a:rPr lang="en-US" sz="1400" kern="1200" baseline="0" noProof="1">
                <a:solidFill>
                  <a:schemeClr val="tx1"/>
                </a:solidFill>
                <a:effectLst/>
                <a:latin typeface="Arial" panose="020B0604020202020204" pitchFamily="34" charset="0"/>
                <a:ea typeface="+mn-ea"/>
                <a:cs typeface="Arial" panose="020B0604020202020204" pitchFamily="34" charset="0"/>
              </a:rPr>
              <a:t> tab </a:t>
            </a:r>
            <a:r>
              <a:rPr lang="en-US" sz="1400" b="1" kern="1200" baseline="0" noProof="1">
                <a:solidFill>
                  <a:schemeClr val="tx1"/>
                </a:solidFill>
                <a:effectLst/>
                <a:latin typeface="Arial" panose="020B0604020202020204" pitchFamily="34" charset="0"/>
                <a:ea typeface="+mn-ea"/>
                <a:cs typeface="Arial" panose="020B0604020202020204" pitchFamily="34" charset="0"/>
              </a:rPr>
              <a:t>Format</a:t>
            </a:r>
            <a:r>
              <a:rPr lang="en-US" sz="1400" kern="1200" baseline="0" noProof="1">
                <a:solidFill>
                  <a:schemeClr val="tx1"/>
                </a:solidFill>
                <a:effectLst/>
                <a:latin typeface="Arial" panose="020B0604020202020204" pitchFamily="34" charset="0"/>
                <a:ea typeface="+mn-ea"/>
                <a:cs typeface="Arial" panose="020B0604020202020204" pitchFamily="34" charset="0"/>
              </a:rPr>
              <a:t>, click </a:t>
            </a:r>
            <a:r>
              <a:rPr lang="en-US" sz="1400" b="1" kern="1200" baseline="0" noProof="1">
                <a:solidFill>
                  <a:schemeClr val="tx1"/>
                </a:solidFill>
                <a:effectLst/>
                <a:latin typeface="Arial" panose="020B0604020202020204" pitchFamily="34" charset="0"/>
                <a:ea typeface="+mn-ea"/>
                <a:cs typeface="Arial" panose="020B0604020202020204" pitchFamily="34" charset="0"/>
              </a:rPr>
              <a:t>Crop</a:t>
            </a:r>
            <a:r>
              <a:rPr lang="en-US" sz="1400" b="0" kern="1200" baseline="0" noProof="1">
                <a:solidFill>
                  <a:schemeClr val="tx1"/>
                </a:solidFill>
                <a:effectLst/>
                <a:latin typeface="Arial" panose="020B0604020202020204" pitchFamily="34" charset="0"/>
                <a:ea typeface="+mn-ea"/>
                <a:cs typeface="Arial" panose="020B0604020202020204" pitchFamily="34" charset="0"/>
              </a:rPr>
              <a:t>.</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Now you can enlarge/reduce, zoom in/out and crop the photo.</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Once done, click anywhere </a:t>
            </a:r>
            <a:r>
              <a:rPr lang="en-US" sz="1400" b="0" i="1" kern="1200" baseline="0" noProof="1">
                <a:solidFill>
                  <a:schemeClr val="tx1"/>
                </a:solidFill>
                <a:effectLst/>
                <a:latin typeface="Arial" panose="020B0604020202020204" pitchFamily="34" charset="0"/>
                <a:ea typeface="+mn-ea"/>
                <a:cs typeface="Arial" panose="020B0604020202020204" pitchFamily="34" charset="0"/>
              </a:rPr>
              <a:t>next to </a:t>
            </a:r>
            <a:r>
              <a:rPr lang="en-US" sz="1400" b="0" i="0" kern="1200" baseline="0" noProof="1">
                <a:solidFill>
                  <a:schemeClr val="tx1"/>
                </a:solidFill>
                <a:effectLst/>
                <a:latin typeface="Arial" panose="020B0604020202020204" pitchFamily="34" charset="0"/>
                <a:ea typeface="+mn-ea"/>
                <a:cs typeface="Arial" panose="020B0604020202020204" pitchFamily="34" charset="0"/>
              </a:rPr>
              <a:t>the</a:t>
            </a:r>
            <a:r>
              <a:rPr lang="en-US" sz="1400" b="0" i="1" kern="1200" baseline="0" noProof="1">
                <a:solidFill>
                  <a:schemeClr val="tx1"/>
                </a:solidFill>
                <a:effectLst/>
                <a:latin typeface="Arial" panose="020B0604020202020204" pitchFamily="34" charset="0"/>
                <a:ea typeface="+mn-ea"/>
                <a:cs typeface="Arial" panose="020B0604020202020204" pitchFamily="34" charset="0"/>
              </a:rPr>
              <a:t> </a:t>
            </a:r>
            <a:r>
              <a:rPr lang="en-US" sz="1400" b="0" i="0" kern="1200" baseline="0" noProof="1">
                <a:solidFill>
                  <a:schemeClr val="tx1"/>
                </a:solidFill>
                <a:effectLst/>
                <a:latin typeface="Arial" panose="020B0604020202020204" pitchFamily="34" charset="0"/>
                <a:ea typeface="+mn-ea"/>
                <a:cs typeface="Arial" panose="020B0604020202020204" pitchFamily="34" charset="0"/>
              </a:rPr>
              <a:t>picture.</a:t>
            </a:r>
          </a:p>
          <a:p>
            <a:pPr marL="406335" indent="-406335">
              <a:lnSpc>
                <a:spcPct val="100000"/>
              </a:lnSpc>
              <a:buFont typeface="Arial" panose="020B0604020202020204" pitchFamily="34" charset="0"/>
              <a:buChar char="•"/>
            </a:pPr>
            <a:endParaRPr lang="en-US" sz="1400" b="0" i="0" kern="1200" baseline="0" noProof="1">
              <a:solidFill>
                <a:schemeClr val="tx1"/>
              </a:solidFill>
              <a:effectLst/>
              <a:latin typeface="Arial" panose="020B0604020202020204" pitchFamily="34" charset="0"/>
              <a:ea typeface="+mn-ea"/>
              <a:cs typeface="Arial" panose="020B0604020202020204" pitchFamily="34" charset="0"/>
            </a:endParaRPr>
          </a:p>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Replace picture</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Select the current picture.</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Press </a:t>
            </a:r>
            <a:r>
              <a:rPr lang="en-US" sz="1400" b="1" kern="1200" baseline="0" noProof="1">
                <a:solidFill>
                  <a:schemeClr val="tx1"/>
                </a:solidFill>
                <a:effectLst/>
                <a:latin typeface="Arial" panose="020B0604020202020204" pitchFamily="34" charset="0"/>
                <a:ea typeface="+mn-ea"/>
                <a:cs typeface="Arial" panose="020B0604020202020204" pitchFamily="34" charset="0"/>
              </a:rPr>
              <a:t>[Delete]</a:t>
            </a:r>
            <a:r>
              <a:rPr lang="en-US" sz="1400" b="0" kern="1200" baseline="0" noProof="1">
                <a:solidFill>
                  <a:schemeClr val="tx1"/>
                </a:solidFill>
                <a:effectLst/>
                <a:latin typeface="Arial" panose="020B0604020202020204" pitchFamily="34" charset="0"/>
                <a:ea typeface="+mn-ea"/>
                <a:cs typeface="Arial" panose="020B0604020202020204" pitchFamily="34" charset="0"/>
              </a:rPr>
              <a:t>.</a:t>
            </a:r>
            <a:endParaRPr lang="en-US" sz="1400" b="1" kern="1200" baseline="0" noProof="1">
              <a:solidFill>
                <a:schemeClr val="tx1"/>
              </a:solidFill>
              <a:effectLst/>
              <a:latin typeface="Arial" panose="020B0604020202020204" pitchFamily="34" charset="0"/>
              <a:ea typeface="+mn-ea"/>
              <a:cs typeface="Arial" panose="020B0604020202020204" pitchFamily="34" charset="0"/>
            </a:endParaRP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Insert the new picture using the icon.</a:t>
            </a:r>
          </a:p>
          <a:p>
            <a:pPr marL="0" indent="0">
              <a:lnSpc>
                <a:spcPct val="100000"/>
              </a:lnSpc>
              <a:buFont typeface="Arial" panose="020B0604020202020204" pitchFamily="34" charset="0"/>
              <a:buNone/>
            </a:pPr>
            <a:r>
              <a:rPr lang="nl-NL" sz="1400" b="1" kern="1200" baseline="0" noProof="1">
                <a:solidFill>
                  <a:schemeClr val="accent2"/>
                </a:solidFill>
                <a:effectLst/>
                <a:latin typeface="Arial" panose="020B0604020202020204" pitchFamily="34" charset="0"/>
                <a:ea typeface="+mn-ea"/>
                <a:cs typeface="Arial" panose="020B0604020202020204" pitchFamily="34" charset="0"/>
              </a:rPr>
              <a:t>Note 1:</a:t>
            </a:r>
            <a:r>
              <a:rPr lang="nl-NL" sz="1400" b="0" kern="1200" baseline="0" noProof="1">
                <a:solidFill>
                  <a:schemeClr val="accent2"/>
                </a:solidFill>
                <a:effectLst/>
                <a:latin typeface="Arial" panose="020B0604020202020204" pitchFamily="34" charset="0"/>
                <a:ea typeface="+mn-ea"/>
                <a:cs typeface="Arial" panose="020B0604020202020204" pitchFamily="34" charset="0"/>
              </a:rPr>
              <a:t> </a:t>
            </a:r>
            <a:r>
              <a:rPr lang="nl-NL" sz="1400" b="0" kern="1200" baseline="0" noProof="1">
                <a:solidFill>
                  <a:schemeClr val="tx1"/>
                </a:solidFill>
                <a:effectLst/>
                <a:latin typeface="Arial" panose="020B0604020202020204" pitchFamily="34" charset="0"/>
                <a:ea typeface="+mn-ea"/>
                <a:cs typeface="Arial" panose="020B0604020202020204" pitchFamily="34" charset="0"/>
              </a:rPr>
              <a:t>do not use the ‘Change picture’ function, because then the picture will no longer follow the shape’s size.</a:t>
            </a:r>
          </a:p>
          <a:p>
            <a:pPr marL="0" marR="0" lvl="0" indent="0" algn="l" defTabSz="143251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b="1" kern="1200" baseline="0" noProof="1">
                <a:solidFill>
                  <a:schemeClr val="accent2"/>
                </a:solidFill>
                <a:effectLst/>
                <a:latin typeface="Arial" panose="020B0604020202020204" pitchFamily="34" charset="0"/>
                <a:ea typeface="+mn-ea"/>
                <a:cs typeface="Arial" panose="020B0604020202020204" pitchFamily="34" charset="0"/>
              </a:rPr>
              <a:t>Note 2:</a:t>
            </a:r>
            <a:r>
              <a:rPr lang="nl-NL" sz="1400" b="0" kern="1200" baseline="0" noProof="1">
                <a:solidFill>
                  <a:schemeClr val="accent2"/>
                </a:solidFill>
                <a:effectLst/>
                <a:latin typeface="Arial" panose="020B0604020202020204" pitchFamily="34" charset="0"/>
                <a:ea typeface="+mn-ea"/>
                <a:cs typeface="Arial" panose="020B0604020202020204" pitchFamily="34" charset="0"/>
              </a:rPr>
              <a:t> </a:t>
            </a:r>
            <a:r>
              <a:rPr lang="nl-NL" sz="1400" b="0" kern="1200" baseline="0" noProof="1">
                <a:solidFill>
                  <a:schemeClr val="tx1"/>
                </a:solidFill>
                <a:effectLst/>
                <a:latin typeface="Arial" panose="020B0604020202020204" pitchFamily="34" charset="0"/>
                <a:ea typeface="+mn-ea"/>
                <a:cs typeface="Arial" panose="020B0604020202020204" pitchFamily="34" charset="0"/>
              </a:rPr>
              <a:t>you will probably need to reset the slide to it’s original layout. See the tip on the left hand side next to this slide.</a:t>
            </a:r>
            <a:endParaRPr lang="en-US" sz="1400" b="0" kern="1200" baseline="0" noProof="1">
              <a:solidFill>
                <a:schemeClr val="tx1"/>
              </a:solidFill>
              <a:effectLst/>
              <a:latin typeface="Arial" panose="020B0604020202020204" pitchFamily="34" charset="0"/>
              <a:ea typeface="+mn-ea"/>
              <a:cs typeface="Arial" panose="020B0604020202020204" pitchFamily="34" charset="0"/>
            </a:endParaRPr>
          </a:p>
        </p:txBody>
      </p:sp>
      <p:sp>
        <p:nvSpPr>
          <p:cNvPr id="17" name="Explanation reset layout"/>
          <p:cNvSpPr txBox="1"/>
          <p:nvPr userDrawn="1"/>
        </p:nvSpPr>
        <p:spPr>
          <a:xfrm>
            <a:off x="-4064000" y="4"/>
            <a:ext cx="3840000" cy="1508105"/>
          </a:xfrm>
          <a:prstGeom prst="rect">
            <a:avLst/>
          </a:prstGeom>
          <a:noFill/>
        </p:spPr>
        <p:txBody>
          <a:bodyPr wrap="square" lIns="0" tIns="0" rIns="0" bIns="0" numCol="1" spcCol="0" rtlCol="0">
            <a:spAutoFit/>
          </a:bodyPr>
          <a:lstStyle/>
          <a:p>
            <a:pPr>
              <a:lnSpc>
                <a:spcPct val="100000"/>
              </a:lnSpc>
            </a:pPr>
            <a:r>
              <a:rPr lang="en-US" sz="1400" b="1" i="0" u="none" baseline="0" noProof="1">
                <a:solidFill>
                  <a:schemeClr val="accent1"/>
                </a:solidFill>
                <a:latin typeface="Arial" panose="020B0604020202020204" pitchFamily="34" charset="0"/>
                <a:cs typeface="Arial" panose="020B0604020202020204" pitchFamily="34" charset="0"/>
              </a:rPr>
              <a:t>Reset layout</a:t>
            </a:r>
            <a:endParaRPr lang="en-US" sz="1400" b="0" i="0" u="none" baseline="0" noProof="1">
              <a:solidFill>
                <a:schemeClr val="accent1"/>
              </a:solidFill>
              <a:latin typeface="Arial" panose="020B0604020202020204" pitchFamily="34" charset="0"/>
              <a:cs typeface="Arial" panose="020B0604020202020204" pitchFamily="34" charset="0"/>
            </a:endParaRPr>
          </a:p>
          <a:p>
            <a:pPr>
              <a:lnSpc>
                <a:spcPct val="100000"/>
              </a:lnSpc>
            </a:pPr>
            <a:r>
              <a:rPr lang="en-US" sz="1400" b="0" i="0" u="none" baseline="0" noProof="1">
                <a:solidFill>
                  <a:schemeClr val="tx1"/>
                </a:solidFill>
                <a:latin typeface="Arial" panose="020B0604020202020204" pitchFamily="34" charset="0"/>
                <a:cs typeface="Arial" panose="020B0604020202020204" pitchFamily="34" charset="0"/>
              </a:rPr>
              <a:t>If, after many manipulations, the layout has gone weird, you can always reset the slide to the original settings: on tab </a:t>
            </a:r>
            <a:r>
              <a:rPr lang="en-US" sz="1400" b="1" i="0" u="none" baseline="0" noProof="1">
                <a:solidFill>
                  <a:schemeClr val="tx1"/>
                </a:solidFill>
                <a:latin typeface="Arial" panose="020B0604020202020204" pitchFamily="34" charset="0"/>
                <a:cs typeface="Arial" panose="020B0604020202020204" pitchFamily="34" charset="0"/>
              </a:rPr>
              <a:t>Home</a:t>
            </a:r>
            <a:r>
              <a:rPr lang="en-US" sz="1400" b="0" i="0" u="none" baseline="0" noProof="1">
                <a:solidFill>
                  <a:schemeClr val="tx1"/>
                </a:solidFill>
                <a:latin typeface="Arial" panose="020B0604020202020204" pitchFamily="34" charset="0"/>
                <a:cs typeface="Arial" panose="020B0604020202020204" pitchFamily="34" charset="0"/>
              </a:rPr>
              <a:t>, click </a:t>
            </a:r>
            <a:r>
              <a:rPr lang="en-US" sz="1400" b="1" i="0" u="none" baseline="0" noProof="1">
                <a:solidFill>
                  <a:schemeClr val="tx1"/>
                </a:solidFill>
                <a:latin typeface="Arial" panose="020B0604020202020204" pitchFamily="34" charset="0"/>
                <a:cs typeface="Arial" panose="020B0604020202020204" pitchFamily="34" charset="0"/>
              </a:rPr>
              <a:t>Reset</a:t>
            </a:r>
            <a:r>
              <a:rPr lang="en-US" sz="1400" b="0" i="0" u="none" baseline="0" noProof="1">
                <a:solidFill>
                  <a:schemeClr val="tx1"/>
                </a:solidFill>
                <a:latin typeface="Arial" panose="020B0604020202020204" pitchFamily="34" charset="0"/>
                <a:cs typeface="Arial" panose="020B0604020202020204" pitchFamily="34" charset="0"/>
              </a:rPr>
              <a:t>. This resets the position of all placeholders and the formatting of text. It also undoes any cropping of pictures.</a:t>
            </a:r>
          </a:p>
        </p:txBody>
      </p:sp>
    </p:spTree>
    <p:extLst>
      <p:ext uri="{BB962C8B-B14F-4D97-AF65-F5344CB8AC3E}">
        <p14:creationId xmlns:p14="http://schemas.microsoft.com/office/powerpoint/2010/main" val="2263528727"/>
      </p:ext>
    </p:extLst>
  </p:cSld>
  <p:clrMapOvr>
    <a:masterClrMapping/>
  </p:clrMapOvr>
  <mc:AlternateContent xmlns:mc="http://schemas.openxmlformats.org/markup-compatibility/2006">
    <mc:Choice xmlns:p14="http://schemas.microsoft.com/office/powerpoint/2010/main" Requires="p14">
      <p:transition spd="slow">
        <p14:prism/>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0"/>
          </p:nvPr>
        </p:nvSpPr>
        <p:spPr/>
        <p:txBody>
          <a:bodyPr/>
          <a:lstStyle/>
          <a:p>
            <a:fld id="{D72D0EED-6137-432B-B46B-5D1F148F6602}" type="slidenum">
              <a:rPr lang="nl-NL" smtClean="0"/>
              <a:t>‹#›</a:t>
            </a:fld>
            <a:endParaRPr lang="nl-NL"/>
          </a:p>
        </p:txBody>
      </p:sp>
    </p:spTree>
    <p:extLst>
      <p:ext uri="{BB962C8B-B14F-4D97-AF65-F5344CB8AC3E}">
        <p14:creationId xmlns:p14="http://schemas.microsoft.com/office/powerpoint/2010/main" val="278693656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4" y="457200"/>
            <a:ext cx="10661515" cy="5136204"/>
          </a:xfrm>
        </p:spPr>
        <p:txBody>
          <a:bodyPr/>
          <a:lstStyle>
            <a:lvl1pPr algn="l">
              <a:lnSpc>
                <a:spcPct val="85000"/>
              </a:lnSpc>
              <a:defRPr sz="7000">
                <a:latin typeface="+mj-lt"/>
              </a:defRPr>
            </a:lvl1pPr>
          </a:lstStyle>
          <a:p>
            <a:r>
              <a:rPr lang="fi-FI"/>
              <a:t>Muokkaa ots. perustyyl. napsautt.</a:t>
            </a:r>
          </a:p>
        </p:txBody>
      </p:sp>
      <p:sp>
        <p:nvSpPr>
          <p:cNvPr id="3" name="Päivämäärän paikkamerkki 3">
            <a:extLst>
              <a:ext uri="{FF2B5EF4-FFF2-40B4-BE49-F238E27FC236}">
                <a16:creationId xmlns:a16="http://schemas.microsoft.com/office/drawing/2014/main" id="{B82DE116-CB3A-F04A-8B59-C84BA49206B7}"/>
              </a:ext>
            </a:extLst>
          </p:cNvPr>
          <p:cNvSpPr>
            <a:spLocks noGrp="1"/>
          </p:cNvSpPr>
          <p:nvPr>
            <p:ph type="dt" sz="half" idx="10"/>
          </p:nvPr>
        </p:nvSpPr>
        <p:spPr/>
        <p:txBody>
          <a:bodyPr/>
          <a:lstStyle>
            <a:lvl1pPr>
              <a:defRPr/>
            </a:lvl1pPr>
          </a:lstStyle>
          <a:p>
            <a:pPr>
              <a:defRPr/>
            </a:pPr>
            <a:fld id="{B0DCF9A3-46EE-DC4A-AD3C-CF70206DD62C}" type="datetime1">
              <a:rPr lang="fi-FI"/>
              <a:pPr>
                <a:defRPr/>
              </a:pPr>
              <a:t>4.10.2024</a:t>
            </a:fld>
            <a:endParaRPr lang="fi-FI"/>
          </a:p>
        </p:txBody>
      </p:sp>
      <p:sp>
        <p:nvSpPr>
          <p:cNvPr id="4" name="Alatunnisteen paikkamerkki 4">
            <a:extLst>
              <a:ext uri="{FF2B5EF4-FFF2-40B4-BE49-F238E27FC236}">
                <a16:creationId xmlns:a16="http://schemas.microsoft.com/office/drawing/2014/main" id="{70D1A60B-2FB7-654B-ABA8-B60914127129}"/>
              </a:ext>
            </a:extLst>
          </p:cNvPr>
          <p:cNvSpPr>
            <a:spLocks noGrp="1"/>
          </p:cNvSpPr>
          <p:nvPr>
            <p:ph type="ftr" sz="quarter" idx="11"/>
          </p:nvPr>
        </p:nvSpPr>
        <p:spPr/>
        <p:txBody>
          <a:bodyPr/>
          <a:lstStyle>
            <a:lvl1pPr>
              <a:defRPr/>
            </a:lvl1pPr>
          </a:lstStyle>
          <a:p>
            <a:pPr>
              <a:defRPr/>
            </a:pPr>
            <a:r>
              <a:rPr lang="fi-FI"/>
              <a:t>Etunimi Sukunimi</a:t>
            </a:r>
          </a:p>
        </p:txBody>
      </p:sp>
      <p:sp>
        <p:nvSpPr>
          <p:cNvPr id="5" name="Dian numeron paikkamerkki 5">
            <a:extLst>
              <a:ext uri="{FF2B5EF4-FFF2-40B4-BE49-F238E27FC236}">
                <a16:creationId xmlns:a16="http://schemas.microsoft.com/office/drawing/2014/main" id="{BE1DB9DB-7196-0F49-9579-BEB6969C9AB0}"/>
              </a:ext>
            </a:extLst>
          </p:cNvPr>
          <p:cNvSpPr>
            <a:spLocks noGrp="1"/>
          </p:cNvSpPr>
          <p:nvPr>
            <p:ph type="sldNum" sz="quarter" idx="12"/>
          </p:nvPr>
        </p:nvSpPr>
        <p:spPr/>
        <p:txBody>
          <a:bodyPr/>
          <a:lstStyle>
            <a:lvl1pPr>
              <a:defRPr/>
            </a:lvl1pPr>
          </a:lstStyle>
          <a:p>
            <a:pPr>
              <a:defRPr/>
            </a:pPr>
            <a:fld id="{0B6E651A-6E85-3D4C-A186-90F2C053E4E7}" type="slidenum">
              <a:rPr lang="fi-FI"/>
              <a:pPr>
                <a:defRPr/>
              </a:pPr>
              <a:t>‹#›</a:t>
            </a:fld>
            <a:endParaRPr lang="fi-FI"/>
          </a:p>
        </p:txBody>
      </p:sp>
    </p:spTree>
    <p:extLst>
      <p:ext uri="{BB962C8B-B14F-4D97-AF65-F5344CB8AC3E}">
        <p14:creationId xmlns:p14="http://schemas.microsoft.com/office/powerpoint/2010/main" val="3931376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tsikkodia nega">
    <p:bg>
      <p:bgPr>
        <a:solidFill>
          <a:srgbClr val="000000"/>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9B583A7C-B533-F249-8A6F-F5B3813DBFB0}"/>
              </a:ext>
            </a:extLst>
          </p:cNvPr>
          <p:cNvGrpSpPr/>
          <p:nvPr userDrawn="1"/>
        </p:nvGrpSpPr>
        <p:grpSpPr bwMode="black">
          <a:xfrm>
            <a:off x="465669" y="6222033"/>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862D501A-3C3C-E941-91F9-FAAF70931F76}"/>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5" name="Freeform 6">
              <a:extLst>
                <a:ext uri="{FF2B5EF4-FFF2-40B4-BE49-F238E27FC236}">
                  <a16:creationId xmlns:a16="http://schemas.microsoft.com/office/drawing/2014/main" id="{B3139823-B6DD-0F45-8144-DF1A26451788}"/>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6" name="Rectangle 7">
              <a:extLst>
                <a:ext uri="{FF2B5EF4-FFF2-40B4-BE49-F238E27FC236}">
                  <a16:creationId xmlns:a16="http://schemas.microsoft.com/office/drawing/2014/main" id="{D2FF6A60-FF79-C24A-BE46-46B4C79DD255}"/>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8">
              <a:extLst>
                <a:ext uri="{FF2B5EF4-FFF2-40B4-BE49-F238E27FC236}">
                  <a16:creationId xmlns:a16="http://schemas.microsoft.com/office/drawing/2014/main" id="{ABB815D3-132D-5146-933F-C76CF2B9F5BE}"/>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Freeform 9">
              <a:extLst>
                <a:ext uri="{FF2B5EF4-FFF2-40B4-BE49-F238E27FC236}">
                  <a16:creationId xmlns:a16="http://schemas.microsoft.com/office/drawing/2014/main" id="{1873BC15-51A6-A341-9FA2-8732DABA26E9}"/>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10">
              <a:extLst>
                <a:ext uri="{FF2B5EF4-FFF2-40B4-BE49-F238E27FC236}">
                  <a16:creationId xmlns:a16="http://schemas.microsoft.com/office/drawing/2014/main" id="{83DE36DE-E7C2-214B-81FA-E0B24845A4FE}"/>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Rectangle 11">
              <a:extLst>
                <a:ext uri="{FF2B5EF4-FFF2-40B4-BE49-F238E27FC236}">
                  <a16:creationId xmlns:a16="http://schemas.microsoft.com/office/drawing/2014/main" id="{5D4F2DB2-2E6B-0246-B275-BAAAB25C7106}"/>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2">
              <a:extLst>
                <a:ext uri="{FF2B5EF4-FFF2-40B4-BE49-F238E27FC236}">
                  <a16:creationId xmlns:a16="http://schemas.microsoft.com/office/drawing/2014/main" id="{43A5D771-1CFE-C34F-B071-51881CD4AB86}"/>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2" name="Freeform 13">
              <a:extLst>
                <a:ext uri="{FF2B5EF4-FFF2-40B4-BE49-F238E27FC236}">
                  <a16:creationId xmlns:a16="http://schemas.microsoft.com/office/drawing/2014/main" id="{B24EAE92-C25B-E346-8C4B-E898F47B1351}"/>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Freeform 14">
              <a:extLst>
                <a:ext uri="{FF2B5EF4-FFF2-40B4-BE49-F238E27FC236}">
                  <a16:creationId xmlns:a16="http://schemas.microsoft.com/office/drawing/2014/main" id="{76424938-AE57-8742-B7D0-CBF782E08A98}"/>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5">
              <a:extLst>
                <a:ext uri="{FF2B5EF4-FFF2-40B4-BE49-F238E27FC236}">
                  <a16:creationId xmlns:a16="http://schemas.microsoft.com/office/drawing/2014/main" id="{1CA40401-0F5F-8D4F-AC5A-6A8B64007D53}"/>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86384" y="457200"/>
            <a:ext cx="10661515" cy="5136204"/>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5" name="Päivämäärän paikkamerkki 3">
            <a:extLst>
              <a:ext uri="{FF2B5EF4-FFF2-40B4-BE49-F238E27FC236}">
                <a16:creationId xmlns:a16="http://schemas.microsoft.com/office/drawing/2014/main" id="{E77716F9-BC04-F143-9906-22D86C5A650E}"/>
              </a:ext>
            </a:extLst>
          </p:cNvPr>
          <p:cNvSpPr>
            <a:spLocks noGrp="1"/>
          </p:cNvSpPr>
          <p:nvPr>
            <p:ph type="dt" sz="half" idx="10"/>
          </p:nvPr>
        </p:nvSpPr>
        <p:spPr/>
        <p:txBody>
          <a:bodyPr/>
          <a:lstStyle>
            <a:lvl1pPr>
              <a:defRPr>
                <a:solidFill>
                  <a:srgbClr val="FFFFFF"/>
                </a:solidFill>
              </a:defRPr>
            </a:lvl1pPr>
          </a:lstStyle>
          <a:p>
            <a:pPr>
              <a:defRPr/>
            </a:pPr>
            <a:fld id="{C4ACDAEB-EC74-E84E-BC45-EFFA93D6C548}" type="datetime1">
              <a:rPr lang="fi-FI"/>
              <a:pPr>
                <a:defRPr/>
              </a:pPr>
              <a:t>4.10.2024</a:t>
            </a:fld>
            <a:endParaRPr lang="fi-FI"/>
          </a:p>
        </p:txBody>
      </p:sp>
      <p:sp>
        <p:nvSpPr>
          <p:cNvPr id="16" name="Alatunnisteen paikkamerkki 4">
            <a:extLst>
              <a:ext uri="{FF2B5EF4-FFF2-40B4-BE49-F238E27FC236}">
                <a16:creationId xmlns:a16="http://schemas.microsoft.com/office/drawing/2014/main" id="{777C8E04-304D-2948-9A4A-A1DC2F9B6ACB}"/>
              </a:ext>
            </a:extLst>
          </p:cNvPr>
          <p:cNvSpPr>
            <a:spLocks noGrp="1"/>
          </p:cNvSpPr>
          <p:nvPr>
            <p:ph type="ftr" sz="quarter" idx="11"/>
          </p:nvPr>
        </p:nvSpPr>
        <p:spPr/>
        <p:txBody>
          <a:bodyPr/>
          <a:lstStyle>
            <a:lvl1pPr>
              <a:defRPr>
                <a:solidFill>
                  <a:srgbClr val="FFFFFF"/>
                </a:solidFill>
              </a:defRPr>
            </a:lvl1pPr>
          </a:lstStyle>
          <a:p>
            <a:pPr>
              <a:defRPr/>
            </a:pPr>
            <a:r>
              <a:rPr lang="fi-FI"/>
              <a:t>Etunimi Sukunimi</a:t>
            </a:r>
          </a:p>
        </p:txBody>
      </p:sp>
      <p:sp>
        <p:nvSpPr>
          <p:cNvPr id="17" name="Dian numeron paikkamerkki 5">
            <a:extLst>
              <a:ext uri="{FF2B5EF4-FFF2-40B4-BE49-F238E27FC236}">
                <a16:creationId xmlns:a16="http://schemas.microsoft.com/office/drawing/2014/main" id="{8FA25DFF-0757-8746-B645-6DB4010904D2}"/>
              </a:ext>
            </a:extLst>
          </p:cNvPr>
          <p:cNvSpPr>
            <a:spLocks noGrp="1"/>
          </p:cNvSpPr>
          <p:nvPr>
            <p:ph type="sldNum" sz="quarter" idx="12"/>
          </p:nvPr>
        </p:nvSpPr>
        <p:spPr/>
        <p:txBody>
          <a:bodyPr/>
          <a:lstStyle>
            <a:lvl1pPr>
              <a:defRPr>
                <a:solidFill>
                  <a:srgbClr val="FFFFFF"/>
                </a:solidFill>
              </a:defRPr>
            </a:lvl1pPr>
          </a:lstStyle>
          <a:p>
            <a:pPr>
              <a:defRPr/>
            </a:pPr>
            <a:fld id="{FEE3480A-4155-1240-A32F-AEBFF48CE6ED}" type="slidenum">
              <a:rPr lang="fi-FI"/>
              <a:pPr>
                <a:defRPr/>
              </a:pPr>
              <a:t>‹#›</a:t>
            </a:fld>
            <a:endParaRPr lang="fi-FI"/>
          </a:p>
        </p:txBody>
      </p:sp>
    </p:spTree>
    <p:extLst>
      <p:ext uri="{BB962C8B-B14F-4D97-AF65-F5344CB8AC3E}">
        <p14:creationId xmlns:p14="http://schemas.microsoft.com/office/powerpoint/2010/main" val="1148466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Väliotsikko spåra">
    <p:bg>
      <p:bgPr>
        <a:solidFill>
          <a:srgbClr val="009246"/>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0DE0211C-B42C-8B4A-80DB-C7241A87C0B8}"/>
              </a:ext>
            </a:extLst>
          </p:cNvPr>
          <p:cNvGrpSpPr/>
          <p:nvPr userDrawn="1"/>
        </p:nvGrpSpPr>
        <p:grpSpPr bwMode="black">
          <a:xfrm>
            <a:off x="465669" y="6222033"/>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C222CE07-887D-B244-82A4-75FAEFFC8FAF}"/>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5" name="Freeform 6">
              <a:extLst>
                <a:ext uri="{FF2B5EF4-FFF2-40B4-BE49-F238E27FC236}">
                  <a16:creationId xmlns:a16="http://schemas.microsoft.com/office/drawing/2014/main" id="{6924627B-BB7C-134B-B271-A69C620481BA}"/>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6" name="Rectangle 7">
              <a:extLst>
                <a:ext uri="{FF2B5EF4-FFF2-40B4-BE49-F238E27FC236}">
                  <a16:creationId xmlns:a16="http://schemas.microsoft.com/office/drawing/2014/main" id="{9CCBFDC5-C942-AE46-994F-094D396A1A6B}"/>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8">
              <a:extLst>
                <a:ext uri="{FF2B5EF4-FFF2-40B4-BE49-F238E27FC236}">
                  <a16:creationId xmlns:a16="http://schemas.microsoft.com/office/drawing/2014/main" id="{D4A3B34E-9669-8B46-875F-994E0CBBB3BD}"/>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Freeform 9">
              <a:extLst>
                <a:ext uri="{FF2B5EF4-FFF2-40B4-BE49-F238E27FC236}">
                  <a16:creationId xmlns:a16="http://schemas.microsoft.com/office/drawing/2014/main" id="{17E87A06-A73C-3440-A048-9A1D07D7E5C7}"/>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10">
              <a:extLst>
                <a:ext uri="{FF2B5EF4-FFF2-40B4-BE49-F238E27FC236}">
                  <a16:creationId xmlns:a16="http://schemas.microsoft.com/office/drawing/2014/main" id="{70DF8BED-E560-4042-A6B2-6999349C4D2C}"/>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Rectangle 11">
              <a:extLst>
                <a:ext uri="{FF2B5EF4-FFF2-40B4-BE49-F238E27FC236}">
                  <a16:creationId xmlns:a16="http://schemas.microsoft.com/office/drawing/2014/main" id="{1966B786-1310-A149-A9B6-159DFC5E383C}"/>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2">
              <a:extLst>
                <a:ext uri="{FF2B5EF4-FFF2-40B4-BE49-F238E27FC236}">
                  <a16:creationId xmlns:a16="http://schemas.microsoft.com/office/drawing/2014/main" id="{F904F943-BAD9-9149-9131-D305884ECCD8}"/>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2" name="Freeform 13">
              <a:extLst>
                <a:ext uri="{FF2B5EF4-FFF2-40B4-BE49-F238E27FC236}">
                  <a16:creationId xmlns:a16="http://schemas.microsoft.com/office/drawing/2014/main" id="{20DC2B78-51EB-0B4D-AC20-69E81D0DE25D}"/>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Freeform 14">
              <a:extLst>
                <a:ext uri="{FF2B5EF4-FFF2-40B4-BE49-F238E27FC236}">
                  <a16:creationId xmlns:a16="http://schemas.microsoft.com/office/drawing/2014/main" id="{AFBC24F6-D4F8-0A43-BDA6-513637AAE9B0}"/>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5">
              <a:extLst>
                <a:ext uri="{FF2B5EF4-FFF2-40B4-BE49-F238E27FC236}">
                  <a16:creationId xmlns:a16="http://schemas.microsoft.com/office/drawing/2014/main" id="{A47FF552-E9E1-984E-A5E2-B54359B6C0AA}"/>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86384" y="457200"/>
            <a:ext cx="10661515" cy="5136204"/>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5" name="Päivämäärän paikkamerkki 3">
            <a:extLst>
              <a:ext uri="{FF2B5EF4-FFF2-40B4-BE49-F238E27FC236}">
                <a16:creationId xmlns:a16="http://schemas.microsoft.com/office/drawing/2014/main" id="{FFC5383F-5190-5547-8209-63C2020F1AB7}"/>
              </a:ext>
            </a:extLst>
          </p:cNvPr>
          <p:cNvSpPr>
            <a:spLocks noGrp="1"/>
          </p:cNvSpPr>
          <p:nvPr>
            <p:ph type="dt" sz="half" idx="10"/>
          </p:nvPr>
        </p:nvSpPr>
        <p:spPr/>
        <p:txBody>
          <a:bodyPr/>
          <a:lstStyle>
            <a:lvl1pPr>
              <a:defRPr>
                <a:solidFill>
                  <a:srgbClr val="FFFFFF"/>
                </a:solidFill>
              </a:defRPr>
            </a:lvl1pPr>
          </a:lstStyle>
          <a:p>
            <a:pPr>
              <a:defRPr/>
            </a:pPr>
            <a:fld id="{5AE9EA5A-E51A-2748-AFF2-AC078549AF7E}" type="datetime1">
              <a:rPr lang="fi-FI"/>
              <a:pPr>
                <a:defRPr/>
              </a:pPr>
              <a:t>4.10.2024</a:t>
            </a:fld>
            <a:endParaRPr lang="fi-FI"/>
          </a:p>
        </p:txBody>
      </p:sp>
      <p:sp>
        <p:nvSpPr>
          <p:cNvPr id="16" name="Alatunnisteen paikkamerkki 4">
            <a:extLst>
              <a:ext uri="{FF2B5EF4-FFF2-40B4-BE49-F238E27FC236}">
                <a16:creationId xmlns:a16="http://schemas.microsoft.com/office/drawing/2014/main" id="{D7ABF062-CCA2-A545-8487-2B199588A58E}"/>
              </a:ext>
            </a:extLst>
          </p:cNvPr>
          <p:cNvSpPr>
            <a:spLocks noGrp="1"/>
          </p:cNvSpPr>
          <p:nvPr>
            <p:ph type="ftr" sz="quarter" idx="11"/>
          </p:nvPr>
        </p:nvSpPr>
        <p:spPr/>
        <p:txBody>
          <a:bodyPr/>
          <a:lstStyle>
            <a:lvl1pPr>
              <a:defRPr>
                <a:solidFill>
                  <a:srgbClr val="FFFFFF"/>
                </a:solidFill>
              </a:defRPr>
            </a:lvl1pPr>
          </a:lstStyle>
          <a:p>
            <a:pPr>
              <a:defRPr/>
            </a:pPr>
            <a:r>
              <a:rPr lang="fi-FI"/>
              <a:t>Etunimi Sukunimi</a:t>
            </a:r>
          </a:p>
        </p:txBody>
      </p:sp>
      <p:sp>
        <p:nvSpPr>
          <p:cNvPr id="17" name="Dian numeron paikkamerkki 5">
            <a:extLst>
              <a:ext uri="{FF2B5EF4-FFF2-40B4-BE49-F238E27FC236}">
                <a16:creationId xmlns:a16="http://schemas.microsoft.com/office/drawing/2014/main" id="{CE131F75-8CD0-CB4E-AFF9-17569C0F01B6}"/>
              </a:ext>
            </a:extLst>
          </p:cNvPr>
          <p:cNvSpPr>
            <a:spLocks noGrp="1"/>
          </p:cNvSpPr>
          <p:nvPr>
            <p:ph type="sldNum" sz="quarter" idx="12"/>
          </p:nvPr>
        </p:nvSpPr>
        <p:spPr/>
        <p:txBody>
          <a:bodyPr/>
          <a:lstStyle>
            <a:lvl1pPr>
              <a:defRPr>
                <a:solidFill>
                  <a:srgbClr val="FFFFFF"/>
                </a:solidFill>
              </a:defRPr>
            </a:lvl1pPr>
          </a:lstStyle>
          <a:p>
            <a:pPr>
              <a:defRPr/>
            </a:pPr>
            <a:fld id="{5A4943CE-AF8C-9645-9DDB-2311F9CFE448}" type="slidenum">
              <a:rPr lang="fi-FI"/>
              <a:pPr>
                <a:defRPr/>
              </a:pPr>
              <a:t>‹#›</a:t>
            </a:fld>
            <a:endParaRPr lang="fi-FI"/>
          </a:p>
        </p:txBody>
      </p:sp>
    </p:spTree>
    <p:extLst>
      <p:ext uri="{BB962C8B-B14F-4D97-AF65-F5344CB8AC3E}">
        <p14:creationId xmlns:p14="http://schemas.microsoft.com/office/powerpoint/2010/main" val="1554493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Väliotsikko kupari">
    <p:bg>
      <p:bgPr>
        <a:solidFill>
          <a:srgbClr val="00D7A6"/>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23BF0FB7-0EB0-164D-8DE9-E1145C61B232}"/>
              </a:ext>
            </a:extLst>
          </p:cNvPr>
          <p:cNvGrpSpPr/>
          <p:nvPr userDrawn="1"/>
        </p:nvGrpSpPr>
        <p:grpSpPr bwMode="black">
          <a:xfrm>
            <a:off x="465669" y="6222033"/>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9CC9A082-984E-6C40-83BA-429A1BB240C3}"/>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5" name="Freeform 6">
              <a:extLst>
                <a:ext uri="{FF2B5EF4-FFF2-40B4-BE49-F238E27FC236}">
                  <a16:creationId xmlns:a16="http://schemas.microsoft.com/office/drawing/2014/main" id="{70062B96-93E1-D441-B449-033DB15EA2A4}"/>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6" name="Rectangle 7">
              <a:extLst>
                <a:ext uri="{FF2B5EF4-FFF2-40B4-BE49-F238E27FC236}">
                  <a16:creationId xmlns:a16="http://schemas.microsoft.com/office/drawing/2014/main" id="{30BA2355-11D9-1E47-9E5D-E29C74BE630A}"/>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8">
              <a:extLst>
                <a:ext uri="{FF2B5EF4-FFF2-40B4-BE49-F238E27FC236}">
                  <a16:creationId xmlns:a16="http://schemas.microsoft.com/office/drawing/2014/main" id="{0D50614E-98F3-EF41-9C79-952694EDDB2F}"/>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Freeform 9">
              <a:extLst>
                <a:ext uri="{FF2B5EF4-FFF2-40B4-BE49-F238E27FC236}">
                  <a16:creationId xmlns:a16="http://schemas.microsoft.com/office/drawing/2014/main" id="{FAF527A3-74F8-B242-AF3F-F384DBDBBA8C}"/>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10">
              <a:extLst>
                <a:ext uri="{FF2B5EF4-FFF2-40B4-BE49-F238E27FC236}">
                  <a16:creationId xmlns:a16="http://schemas.microsoft.com/office/drawing/2014/main" id="{5ACD062F-147A-144A-B0DF-A0DE728AC47E}"/>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Rectangle 11">
              <a:extLst>
                <a:ext uri="{FF2B5EF4-FFF2-40B4-BE49-F238E27FC236}">
                  <a16:creationId xmlns:a16="http://schemas.microsoft.com/office/drawing/2014/main" id="{BE4ABE4C-8D67-5A46-9344-7A27CE528C2B}"/>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2">
              <a:extLst>
                <a:ext uri="{FF2B5EF4-FFF2-40B4-BE49-F238E27FC236}">
                  <a16:creationId xmlns:a16="http://schemas.microsoft.com/office/drawing/2014/main" id="{11F6C65A-3A06-424D-8787-74EABB89E524}"/>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2" name="Freeform 13">
              <a:extLst>
                <a:ext uri="{FF2B5EF4-FFF2-40B4-BE49-F238E27FC236}">
                  <a16:creationId xmlns:a16="http://schemas.microsoft.com/office/drawing/2014/main" id="{C993A04E-95ED-A14B-8A3C-4C5C6F7D5D2C}"/>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Freeform 14">
              <a:extLst>
                <a:ext uri="{FF2B5EF4-FFF2-40B4-BE49-F238E27FC236}">
                  <a16:creationId xmlns:a16="http://schemas.microsoft.com/office/drawing/2014/main" id="{B2CFB702-37FD-2C42-AAD4-CEF9736C2AF2}"/>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5">
              <a:extLst>
                <a:ext uri="{FF2B5EF4-FFF2-40B4-BE49-F238E27FC236}">
                  <a16:creationId xmlns:a16="http://schemas.microsoft.com/office/drawing/2014/main" id="{D2F5248C-9797-CB43-A484-B14C627E3AFA}"/>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86384" y="457200"/>
            <a:ext cx="10661515" cy="5136204"/>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5" name="Päivämäärän paikkamerkki 3">
            <a:extLst>
              <a:ext uri="{FF2B5EF4-FFF2-40B4-BE49-F238E27FC236}">
                <a16:creationId xmlns:a16="http://schemas.microsoft.com/office/drawing/2014/main" id="{1EBABECF-22C8-6A42-BE57-5D5193A476B2}"/>
              </a:ext>
            </a:extLst>
          </p:cNvPr>
          <p:cNvSpPr>
            <a:spLocks noGrp="1"/>
          </p:cNvSpPr>
          <p:nvPr>
            <p:ph type="dt" sz="half" idx="10"/>
          </p:nvPr>
        </p:nvSpPr>
        <p:spPr/>
        <p:txBody>
          <a:bodyPr/>
          <a:lstStyle>
            <a:lvl1pPr>
              <a:defRPr>
                <a:solidFill>
                  <a:srgbClr val="FFFFFF"/>
                </a:solidFill>
              </a:defRPr>
            </a:lvl1pPr>
          </a:lstStyle>
          <a:p>
            <a:pPr>
              <a:defRPr/>
            </a:pPr>
            <a:fld id="{CDCC21D6-275D-ED44-876D-C7454EE4F4B1}" type="datetime1">
              <a:rPr lang="fi-FI"/>
              <a:pPr>
                <a:defRPr/>
              </a:pPr>
              <a:t>4.10.2024</a:t>
            </a:fld>
            <a:endParaRPr lang="fi-FI"/>
          </a:p>
        </p:txBody>
      </p:sp>
      <p:sp>
        <p:nvSpPr>
          <p:cNvPr id="16" name="Alatunnisteen paikkamerkki 4">
            <a:extLst>
              <a:ext uri="{FF2B5EF4-FFF2-40B4-BE49-F238E27FC236}">
                <a16:creationId xmlns:a16="http://schemas.microsoft.com/office/drawing/2014/main" id="{38DC849B-37B1-C245-AD33-EF63AC3261B2}"/>
              </a:ext>
            </a:extLst>
          </p:cNvPr>
          <p:cNvSpPr>
            <a:spLocks noGrp="1"/>
          </p:cNvSpPr>
          <p:nvPr>
            <p:ph type="ftr" sz="quarter" idx="11"/>
          </p:nvPr>
        </p:nvSpPr>
        <p:spPr/>
        <p:txBody>
          <a:bodyPr/>
          <a:lstStyle>
            <a:lvl1pPr>
              <a:defRPr>
                <a:solidFill>
                  <a:srgbClr val="FFFFFF"/>
                </a:solidFill>
              </a:defRPr>
            </a:lvl1pPr>
          </a:lstStyle>
          <a:p>
            <a:pPr>
              <a:defRPr/>
            </a:pPr>
            <a:r>
              <a:rPr lang="fi-FI"/>
              <a:t>Etunimi Sukunimi</a:t>
            </a:r>
          </a:p>
        </p:txBody>
      </p:sp>
      <p:sp>
        <p:nvSpPr>
          <p:cNvPr id="17" name="Dian numeron paikkamerkki 5">
            <a:extLst>
              <a:ext uri="{FF2B5EF4-FFF2-40B4-BE49-F238E27FC236}">
                <a16:creationId xmlns:a16="http://schemas.microsoft.com/office/drawing/2014/main" id="{1232DE35-40DC-F94D-AF6B-F18DF94B3F9B}"/>
              </a:ext>
            </a:extLst>
          </p:cNvPr>
          <p:cNvSpPr>
            <a:spLocks noGrp="1"/>
          </p:cNvSpPr>
          <p:nvPr>
            <p:ph type="sldNum" sz="quarter" idx="12"/>
          </p:nvPr>
        </p:nvSpPr>
        <p:spPr/>
        <p:txBody>
          <a:bodyPr/>
          <a:lstStyle>
            <a:lvl1pPr>
              <a:defRPr>
                <a:solidFill>
                  <a:srgbClr val="FFFFFF"/>
                </a:solidFill>
              </a:defRPr>
            </a:lvl1pPr>
          </a:lstStyle>
          <a:p>
            <a:pPr>
              <a:defRPr/>
            </a:pPr>
            <a:fld id="{D81A1E6C-6968-2B48-9E19-4AC383BFAEDF}" type="slidenum">
              <a:rPr lang="fi-FI"/>
              <a:pPr>
                <a:defRPr/>
              </a:pPr>
              <a:t>‹#›</a:t>
            </a:fld>
            <a:endParaRPr lang="fi-FI"/>
          </a:p>
        </p:txBody>
      </p:sp>
    </p:spTree>
    <p:extLst>
      <p:ext uri="{BB962C8B-B14F-4D97-AF65-F5344CB8AC3E}">
        <p14:creationId xmlns:p14="http://schemas.microsoft.com/office/powerpoint/2010/main" val="1231770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äliotsikko vaakuna">
    <p:bg>
      <p:bgPr>
        <a:solidFill>
          <a:srgbClr val="0001BE"/>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593CA356-E177-0F43-97AC-8C704F4FA0DE}"/>
              </a:ext>
            </a:extLst>
          </p:cNvPr>
          <p:cNvGrpSpPr/>
          <p:nvPr userDrawn="1"/>
        </p:nvGrpSpPr>
        <p:grpSpPr bwMode="black">
          <a:xfrm>
            <a:off x="465669" y="6222033"/>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254D8541-0949-0243-8275-A1E9BD533965}"/>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5" name="Freeform 6">
              <a:extLst>
                <a:ext uri="{FF2B5EF4-FFF2-40B4-BE49-F238E27FC236}">
                  <a16:creationId xmlns:a16="http://schemas.microsoft.com/office/drawing/2014/main" id="{635A1974-627D-D648-835D-4F95C2A66E5E}"/>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6" name="Rectangle 7">
              <a:extLst>
                <a:ext uri="{FF2B5EF4-FFF2-40B4-BE49-F238E27FC236}">
                  <a16:creationId xmlns:a16="http://schemas.microsoft.com/office/drawing/2014/main" id="{42102F3C-F48E-D041-B57C-94BD2F64CBBD}"/>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8">
              <a:extLst>
                <a:ext uri="{FF2B5EF4-FFF2-40B4-BE49-F238E27FC236}">
                  <a16:creationId xmlns:a16="http://schemas.microsoft.com/office/drawing/2014/main" id="{B19556AF-2923-D24B-860B-CF8A247495EF}"/>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Freeform 9">
              <a:extLst>
                <a:ext uri="{FF2B5EF4-FFF2-40B4-BE49-F238E27FC236}">
                  <a16:creationId xmlns:a16="http://schemas.microsoft.com/office/drawing/2014/main" id="{9949E8AF-9D43-DF4C-BBAB-8AF9B09E31A0}"/>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10">
              <a:extLst>
                <a:ext uri="{FF2B5EF4-FFF2-40B4-BE49-F238E27FC236}">
                  <a16:creationId xmlns:a16="http://schemas.microsoft.com/office/drawing/2014/main" id="{1174F93E-7381-6E4A-A70F-DEC24033CF23}"/>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Rectangle 11">
              <a:extLst>
                <a:ext uri="{FF2B5EF4-FFF2-40B4-BE49-F238E27FC236}">
                  <a16:creationId xmlns:a16="http://schemas.microsoft.com/office/drawing/2014/main" id="{D8C45D1D-CADB-5942-A259-7FDF2C360B35}"/>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2">
              <a:extLst>
                <a:ext uri="{FF2B5EF4-FFF2-40B4-BE49-F238E27FC236}">
                  <a16:creationId xmlns:a16="http://schemas.microsoft.com/office/drawing/2014/main" id="{F0A16D9B-108C-5C4A-A304-C02186C7660D}"/>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2" name="Freeform 13">
              <a:extLst>
                <a:ext uri="{FF2B5EF4-FFF2-40B4-BE49-F238E27FC236}">
                  <a16:creationId xmlns:a16="http://schemas.microsoft.com/office/drawing/2014/main" id="{5DB44975-9BFE-1145-AE56-0D5D15012E16}"/>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Freeform 14">
              <a:extLst>
                <a:ext uri="{FF2B5EF4-FFF2-40B4-BE49-F238E27FC236}">
                  <a16:creationId xmlns:a16="http://schemas.microsoft.com/office/drawing/2014/main" id="{CC6BC2EC-BF9A-7344-8121-E4167C644AFC}"/>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5">
              <a:extLst>
                <a:ext uri="{FF2B5EF4-FFF2-40B4-BE49-F238E27FC236}">
                  <a16:creationId xmlns:a16="http://schemas.microsoft.com/office/drawing/2014/main" id="{2D4AD8C8-AE8F-534E-83DE-9BF80D1987E6}"/>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86384" y="457200"/>
            <a:ext cx="10661515" cy="5136204"/>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5" name="Päivämäärän paikkamerkki 3">
            <a:extLst>
              <a:ext uri="{FF2B5EF4-FFF2-40B4-BE49-F238E27FC236}">
                <a16:creationId xmlns:a16="http://schemas.microsoft.com/office/drawing/2014/main" id="{0ADFD305-8E6C-8E4B-A35F-7F2628FD0387}"/>
              </a:ext>
            </a:extLst>
          </p:cNvPr>
          <p:cNvSpPr>
            <a:spLocks noGrp="1"/>
          </p:cNvSpPr>
          <p:nvPr>
            <p:ph type="dt" sz="half" idx="10"/>
          </p:nvPr>
        </p:nvSpPr>
        <p:spPr/>
        <p:txBody>
          <a:bodyPr/>
          <a:lstStyle>
            <a:lvl1pPr>
              <a:defRPr>
                <a:solidFill>
                  <a:srgbClr val="FFFFFF"/>
                </a:solidFill>
              </a:defRPr>
            </a:lvl1pPr>
          </a:lstStyle>
          <a:p>
            <a:pPr>
              <a:defRPr/>
            </a:pPr>
            <a:fld id="{6468D5FA-3C7E-184E-9403-E2668FA67C40}" type="datetime1">
              <a:rPr lang="fi-FI"/>
              <a:pPr>
                <a:defRPr/>
              </a:pPr>
              <a:t>4.10.2024</a:t>
            </a:fld>
            <a:endParaRPr lang="fi-FI"/>
          </a:p>
        </p:txBody>
      </p:sp>
      <p:sp>
        <p:nvSpPr>
          <p:cNvPr id="16" name="Alatunnisteen paikkamerkki 4">
            <a:extLst>
              <a:ext uri="{FF2B5EF4-FFF2-40B4-BE49-F238E27FC236}">
                <a16:creationId xmlns:a16="http://schemas.microsoft.com/office/drawing/2014/main" id="{3CB86E5D-431D-E74C-935C-CD66E134A64A}"/>
              </a:ext>
            </a:extLst>
          </p:cNvPr>
          <p:cNvSpPr>
            <a:spLocks noGrp="1"/>
          </p:cNvSpPr>
          <p:nvPr>
            <p:ph type="ftr" sz="quarter" idx="11"/>
          </p:nvPr>
        </p:nvSpPr>
        <p:spPr/>
        <p:txBody>
          <a:bodyPr/>
          <a:lstStyle>
            <a:lvl1pPr>
              <a:defRPr>
                <a:solidFill>
                  <a:srgbClr val="FFFFFF"/>
                </a:solidFill>
              </a:defRPr>
            </a:lvl1pPr>
          </a:lstStyle>
          <a:p>
            <a:pPr>
              <a:defRPr/>
            </a:pPr>
            <a:r>
              <a:rPr lang="fi-FI"/>
              <a:t>Etunimi Sukunimi</a:t>
            </a:r>
          </a:p>
        </p:txBody>
      </p:sp>
      <p:sp>
        <p:nvSpPr>
          <p:cNvPr id="17" name="Dian numeron paikkamerkki 5">
            <a:extLst>
              <a:ext uri="{FF2B5EF4-FFF2-40B4-BE49-F238E27FC236}">
                <a16:creationId xmlns:a16="http://schemas.microsoft.com/office/drawing/2014/main" id="{4ECD76C1-92F4-C14C-8738-B40BDBFE1665}"/>
              </a:ext>
            </a:extLst>
          </p:cNvPr>
          <p:cNvSpPr>
            <a:spLocks noGrp="1"/>
          </p:cNvSpPr>
          <p:nvPr>
            <p:ph type="sldNum" sz="quarter" idx="12"/>
          </p:nvPr>
        </p:nvSpPr>
        <p:spPr/>
        <p:txBody>
          <a:bodyPr/>
          <a:lstStyle>
            <a:lvl1pPr>
              <a:defRPr>
                <a:solidFill>
                  <a:srgbClr val="FFFFFF"/>
                </a:solidFill>
              </a:defRPr>
            </a:lvl1pPr>
          </a:lstStyle>
          <a:p>
            <a:pPr>
              <a:defRPr/>
            </a:pPr>
            <a:fld id="{13CB3E92-6A96-8E4D-9A1F-FF1A0FD39426}" type="slidenum">
              <a:rPr lang="fi-FI"/>
              <a:pPr>
                <a:defRPr/>
              </a:pPr>
              <a:t>‹#›</a:t>
            </a:fld>
            <a:endParaRPr lang="fi-FI"/>
          </a:p>
        </p:txBody>
      </p:sp>
    </p:spTree>
    <p:extLst>
      <p:ext uri="{BB962C8B-B14F-4D97-AF65-F5344CB8AC3E}">
        <p14:creationId xmlns:p14="http://schemas.microsoft.com/office/powerpoint/2010/main" val="442781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Väliotsikko tiili">
    <p:bg>
      <p:bgPr>
        <a:solidFill>
          <a:srgbClr val="DB2719"/>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39C16803-3DFD-2444-B137-C13C00D500AD}"/>
              </a:ext>
            </a:extLst>
          </p:cNvPr>
          <p:cNvGrpSpPr/>
          <p:nvPr userDrawn="1"/>
        </p:nvGrpSpPr>
        <p:grpSpPr bwMode="black">
          <a:xfrm>
            <a:off x="465669" y="6222033"/>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4D4AE324-A4A0-1742-AF85-B1A72AE72ED6}"/>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5" name="Freeform 6">
              <a:extLst>
                <a:ext uri="{FF2B5EF4-FFF2-40B4-BE49-F238E27FC236}">
                  <a16:creationId xmlns:a16="http://schemas.microsoft.com/office/drawing/2014/main" id="{6FBF3435-B4AD-5042-B3A8-AE5EBFD0D2E7}"/>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6" name="Rectangle 7">
              <a:extLst>
                <a:ext uri="{FF2B5EF4-FFF2-40B4-BE49-F238E27FC236}">
                  <a16:creationId xmlns:a16="http://schemas.microsoft.com/office/drawing/2014/main" id="{D38D4AC0-FE35-1745-B88B-EAF82633B40A}"/>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8">
              <a:extLst>
                <a:ext uri="{FF2B5EF4-FFF2-40B4-BE49-F238E27FC236}">
                  <a16:creationId xmlns:a16="http://schemas.microsoft.com/office/drawing/2014/main" id="{84CB9EAF-8B4D-284E-937B-D2514CDCC225}"/>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Freeform 9">
              <a:extLst>
                <a:ext uri="{FF2B5EF4-FFF2-40B4-BE49-F238E27FC236}">
                  <a16:creationId xmlns:a16="http://schemas.microsoft.com/office/drawing/2014/main" id="{8373BE55-F2F5-3641-A4D3-F84540B41904}"/>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10">
              <a:extLst>
                <a:ext uri="{FF2B5EF4-FFF2-40B4-BE49-F238E27FC236}">
                  <a16:creationId xmlns:a16="http://schemas.microsoft.com/office/drawing/2014/main" id="{A710EE63-C713-974F-92A2-1071575ECB2E}"/>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Rectangle 11">
              <a:extLst>
                <a:ext uri="{FF2B5EF4-FFF2-40B4-BE49-F238E27FC236}">
                  <a16:creationId xmlns:a16="http://schemas.microsoft.com/office/drawing/2014/main" id="{8A7B2164-4195-2445-A7B0-5BB4BA79A23A}"/>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2">
              <a:extLst>
                <a:ext uri="{FF2B5EF4-FFF2-40B4-BE49-F238E27FC236}">
                  <a16:creationId xmlns:a16="http://schemas.microsoft.com/office/drawing/2014/main" id="{B437C67C-B22E-6641-8F7A-2949CBB59671}"/>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2" name="Freeform 13">
              <a:extLst>
                <a:ext uri="{FF2B5EF4-FFF2-40B4-BE49-F238E27FC236}">
                  <a16:creationId xmlns:a16="http://schemas.microsoft.com/office/drawing/2014/main" id="{1E297872-C3D9-0E4B-B1C7-7447C5CCEF95}"/>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Freeform 14">
              <a:extLst>
                <a:ext uri="{FF2B5EF4-FFF2-40B4-BE49-F238E27FC236}">
                  <a16:creationId xmlns:a16="http://schemas.microsoft.com/office/drawing/2014/main" id="{3D2D6358-65A0-3B46-BC14-88313C406BFB}"/>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5">
              <a:extLst>
                <a:ext uri="{FF2B5EF4-FFF2-40B4-BE49-F238E27FC236}">
                  <a16:creationId xmlns:a16="http://schemas.microsoft.com/office/drawing/2014/main" id="{42B43803-D00D-244C-9227-122DA6D6ADB6}"/>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86384" y="457200"/>
            <a:ext cx="10661515" cy="5136204"/>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5" name="Päivämäärän paikkamerkki 3">
            <a:extLst>
              <a:ext uri="{FF2B5EF4-FFF2-40B4-BE49-F238E27FC236}">
                <a16:creationId xmlns:a16="http://schemas.microsoft.com/office/drawing/2014/main" id="{342F8A62-DFFF-7D45-BDD9-D5743AD6BE10}"/>
              </a:ext>
            </a:extLst>
          </p:cNvPr>
          <p:cNvSpPr>
            <a:spLocks noGrp="1"/>
          </p:cNvSpPr>
          <p:nvPr>
            <p:ph type="dt" sz="half" idx="10"/>
          </p:nvPr>
        </p:nvSpPr>
        <p:spPr/>
        <p:txBody>
          <a:bodyPr/>
          <a:lstStyle>
            <a:lvl1pPr>
              <a:defRPr>
                <a:solidFill>
                  <a:srgbClr val="FFFFFF"/>
                </a:solidFill>
              </a:defRPr>
            </a:lvl1pPr>
          </a:lstStyle>
          <a:p>
            <a:pPr>
              <a:defRPr/>
            </a:pPr>
            <a:fld id="{1BD1B6EC-D67A-334F-82DF-25F908628BCF}" type="datetime1">
              <a:rPr lang="fi-FI"/>
              <a:pPr>
                <a:defRPr/>
              </a:pPr>
              <a:t>4.10.2024</a:t>
            </a:fld>
            <a:endParaRPr lang="fi-FI"/>
          </a:p>
        </p:txBody>
      </p:sp>
      <p:sp>
        <p:nvSpPr>
          <p:cNvPr id="16" name="Alatunnisteen paikkamerkki 4">
            <a:extLst>
              <a:ext uri="{FF2B5EF4-FFF2-40B4-BE49-F238E27FC236}">
                <a16:creationId xmlns:a16="http://schemas.microsoft.com/office/drawing/2014/main" id="{6456A532-0813-3548-8E83-6F5D6C490F57}"/>
              </a:ext>
            </a:extLst>
          </p:cNvPr>
          <p:cNvSpPr>
            <a:spLocks noGrp="1"/>
          </p:cNvSpPr>
          <p:nvPr>
            <p:ph type="ftr" sz="quarter" idx="11"/>
          </p:nvPr>
        </p:nvSpPr>
        <p:spPr/>
        <p:txBody>
          <a:bodyPr/>
          <a:lstStyle>
            <a:lvl1pPr>
              <a:defRPr>
                <a:solidFill>
                  <a:srgbClr val="FFFFFF"/>
                </a:solidFill>
              </a:defRPr>
            </a:lvl1pPr>
          </a:lstStyle>
          <a:p>
            <a:pPr>
              <a:defRPr/>
            </a:pPr>
            <a:r>
              <a:rPr lang="fi-FI"/>
              <a:t>Etunimi Sukunimi</a:t>
            </a:r>
          </a:p>
        </p:txBody>
      </p:sp>
      <p:sp>
        <p:nvSpPr>
          <p:cNvPr id="17" name="Dian numeron paikkamerkki 5">
            <a:extLst>
              <a:ext uri="{FF2B5EF4-FFF2-40B4-BE49-F238E27FC236}">
                <a16:creationId xmlns:a16="http://schemas.microsoft.com/office/drawing/2014/main" id="{199AE858-E347-A74D-B9B2-3ADCE8D689C2}"/>
              </a:ext>
            </a:extLst>
          </p:cNvPr>
          <p:cNvSpPr>
            <a:spLocks noGrp="1"/>
          </p:cNvSpPr>
          <p:nvPr>
            <p:ph type="sldNum" sz="quarter" idx="12"/>
          </p:nvPr>
        </p:nvSpPr>
        <p:spPr/>
        <p:txBody>
          <a:bodyPr/>
          <a:lstStyle>
            <a:lvl1pPr>
              <a:defRPr>
                <a:solidFill>
                  <a:srgbClr val="FFFFFF"/>
                </a:solidFill>
              </a:defRPr>
            </a:lvl1pPr>
          </a:lstStyle>
          <a:p>
            <a:pPr>
              <a:defRPr/>
            </a:pPr>
            <a:fld id="{965EBF97-81AE-454F-B79D-33516FAD8CA8}" type="slidenum">
              <a:rPr lang="fi-FI"/>
              <a:pPr>
                <a:defRPr/>
              </a:pPr>
              <a:t>‹#›</a:t>
            </a:fld>
            <a:endParaRPr lang="fi-FI"/>
          </a:p>
        </p:txBody>
      </p:sp>
    </p:spTree>
    <p:extLst>
      <p:ext uri="{BB962C8B-B14F-4D97-AF65-F5344CB8AC3E}">
        <p14:creationId xmlns:p14="http://schemas.microsoft.com/office/powerpoint/2010/main" val="155296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Väliotsikko sumu">
    <p:bg>
      <p:bgPr>
        <a:solidFill>
          <a:srgbClr val="9FC9EB"/>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C7A2BB8F-4C2B-0D44-B135-62BC4497B0A0}"/>
              </a:ext>
            </a:extLst>
          </p:cNvPr>
          <p:cNvGrpSpPr/>
          <p:nvPr userDrawn="1"/>
        </p:nvGrpSpPr>
        <p:grpSpPr bwMode="black">
          <a:xfrm>
            <a:off x="465669" y="6222033"/>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05CD37A7-26A4-0241-8C89-C5BD305F6486}"/>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5" name="Freeform 6">
              <a:extLst>
                <a:ext uri="{FF2B5EF4-FFF2-40B4-BE49-F238E27FC236}">
                  <a16:creationId xmlns:a16="http://schemas.microsoft.com/office/drawing/2014/main" id="{C990EC93-A1BA-B748-9823-97E03A929B98}"/>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6" name="Rectangle 7">
              <a:extLst>
                <a:ext uri="{FF2B5EF4-FFF2-40B4-BE49-F238E27FC236}">
                  <a16:creationId xmlns:a16="http://schemas.microsoft.com/office/drawing/2014/main" id="{6C0F144C-DDBB-CF4D-A564-676719D50C5F}"/>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8">
              <a:extLst>
                <a:ext uri="{FF2B5EF4-FFF2-40B4-BE49-F238E27FC236}">
                  <a16:creationId xmlns:a16="http://schemas.microsoft.com/office/drawing/2014/main" id="{D310538A-9E0E-2548-97C9-5FCD47181F84}"/>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Freeform 9">
              <a:extLst>
                <a:ext uri="{FF2B5EF4-FFF2-40B4-BE49-F238E27FC236}">
                  <a16:creationId xmlns:a16="http://schemas.microsoft.com/office/drawing/2014/main" id="{B064EAED-E44B-3B45-A311-F630A333EF29}"/>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10">
              <a:extLst>
                <a:ext uri="{FF2B5EF4-FFF2-40B4-BE49-F238E27FC236}">
                  <a16:creationId xmlns:a16="http://schemas.microsoft.com/office/drawing/2014/main" id="{48EAAE89-9802-2949-965D-3A1456957815}"/>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Rectangle 11">
              <a:extLst>
                <a:ext uri="{FF2B5EF4-FFF2-40B4-BE49-F238E27FC236}">
                  <a16:creationId xmlns:a16="http://schemas.microsoft.com/office/drawing/2014/main" id="{E2D26F96-564F-F34F-88E8-B8FA96800D13}"/>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2">
              <a:extLst>
                <a:ext uri="{FF2B5EF4-FFF2-40B4-BE49-F238E27FC236}">
                  <a16:creationId xmlns:a16="http://schemas.microsoft.com/office/drawing/2014/main" id="{FAC812F9-8129-7749-8748-D84967DFA752}"/>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2" name="Freeform 13">
              <a:extLst>
                <a:ext uri="{FF2B5EF4-FFF2-40B4-BE49-F238E27FC236}">
                  <a16:creationId xmlns:a16="http://schemas.microsoft.com/office/drawing/2014/main" id="{E1C313F6-FEDE-2C4C-9705-32F3F7F7918E}"/>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Freeform 14">
              <a:extLst>
                <a:ext uri="{FF2B5EF4-FFF2-40B4-BE49-F238E27FC236}">
                  <a16:creationId xmlns:a16="http://schemas.microsoft.com/office/drawing/2014/main" id="{7A6607C3-DD2D-8148-8E46-3078585D94C2}"/>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5">
              <a:extLst>
                <a:ext uri="{FF2B5EF4-FFF2-40B4-BE49-F238E27FC236}">
                  <a16:creationId xmlns:a16="http://schemas.microsoft.com/office/drawing/2014/main" id="{6373C8CF-D0DD-6844-9003-DBF1C16E3E24}"/>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86384" y="457200"/>
            <a:ext cx="10661515" cy="5136204"/>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5" name="Päivämäärän paikkamerkki 3">
            <a:extLst>
              <a:ext uri="{FF2B5EF4-FFF2-40B4-BE49-F238E27FC236}">
                <a16:creationId xmlns:a16="http://schemas.microsoft.com/office/drawing/2014/main" id="{815FED5F-74F0-774D-8349-1B8F7E716877}"/>
              </a:ext>
            </a:extLst>
          </p:cNvPr>
          <p:cNvSpPr>
            <a:spLocks noGrp="1"/>
          </p:cNvSpPr>
          <p:nvPr>
            <p:ph type="dt" sz="half" idx="10"/>
          </p:nvPr>
        </p:nvSpPr>
        <p:spPr/>
        <p:txBody>
          <a:bodyPr/>
          <a:lstStyle>
            <a:lvl1pPr>
              <a:defRPr>
                <a:solidFill>
                  <a:srgbClr val="FFFFFF"/>
                </a:solidFill>
              </a:defRPr>
            </a:lvl1pPr>
          </a:lstStyle>
          <a:p>
            <a:pPr>
              <a:defRPr/>
            </a:pPr>
            <a:fld id="{3CCF001B-6CF4-0E45-9A46-B7AF4A05ACBC}" type="datetime1">
              <a:rPr lang="fi-FI"/>
              <a:pPr>
                <a:defRPr/>
              </a:pPr>
              <a:t>4.10.2024</a:t>
            </a:fld>
            <a:endParaRPr lang="fi-FI"/>
          </a:p>
        </p:txBody>
      </p:sp>
      <p:sp>
        <p:nvSpPr>
          <p:cNvPr id="16" name="Alatunnisteen paikkamerkki 4">
            <a:extLst>
              <a:ext uri="{FF2B5EF4-FFF2-40B4-BE49-F238E27FC236}">
                <a16:creationId xmlns:a16="http://schemas.microsoft.com/office/drawing/2014/main" id="{F188DF62-0157-A643-A697-CE1E7862B30E}"/>
              </a:ext>
            </a:extLst>
          </p:cNvPr>
          <p:cNvSpPr>
            <a:spLocks noGrp="1"/>
          </p:cNvSpPr>
          <p:nvPr>
            <p:ph type="ftr" sz="quarter" idx="11"/>
          </p:nvPr>
        </p:nvSpPr>
        <p:spPr/>
        <p:txBody>
          <a:bodyPr/>
          <a:lstStyle>
            <a:lvl1pPr>
              <a:defRPr>
                <a:solidFill>
                  <a:srgbClr val="FFFFFF"/>
                </a:solidFill>
              </a:defRPr>
            </a:lvl1pPr>
          </a:lstStyle>
          <a:p>
            <a:pPr>
              <a:defRPr/>
            </a:pPr>
            <a:r>
              <a:rPr lang="fi-FI"/>
              <a:t>Etunimi Sukunimi</a:t>
            </a:r>
          </a:p>
        </p:txBody>
      </p:sp>
      <p:sp>
        <p:nvSpPr>
          <p:cNvPr id="17" name="Dian numeron paikkamerkki 5">
            <a:extLst>
              <a:ext uri="{FF2B5EF4-FFF2-40B4-BE49-F238E27FC236}">
                <a16:creationId xmlns:a16="http://schemas.microsoft.com/office/drawing/2014/main" id="{14EC941C-ED5E-EE43-9A99-ADC2DEC97B22}"/>
              </a:ext>
            </a:extLst>
          </p:cNvPr>
          <p:cNvSpPr>
            <a:spLocks noGrp="1"/>
          </p:cNvSpPr>
          <p:nvPr>
            <p:ph type="sldNum" sz="quarter" idx="12"/>
          </p:nvPr>
        </p:nvSpPr>
        <p:spPr/>
        <p:txBody>
          <a:bodyPr/>
          <a:lstStyle>
            <a:lvl1pPr>
              <a:defRPr>
                <a:solidFill>
                  <a:srgbClr val="FFFFFF"/>
                </a:solidFill>
              </a:defRPr>
            </a:lvl1pPr>
          </a:lstStyle>
          <a:p>
            <a:pPr>
              <a:defRPr/>
            </a:pPr>
            <a:fld id="{C1BD7A11-E96E-A647-A6EE-E88936E27E52}" type="slidenum">
              <a:rPr lang="fi-FI"/>
              <a:pPr>
                <a:defRPr/>
              </a:pPr>
              <a:t>‹#›</a:t>
            </a:fld>
            <a:endParaRPr lang="fi-FI"/>
          </a:p>
        </p:txBody>
      </p:sp>
    </p:spTree>
    <p:extLst>
      <p:ext uri="{BB962C8B-B14F-4D97-AF65-F5344CB8AC3E}">
        <p14:creationId xmlns:p14="http://schemas.microsoft.com/office/powerpoint/2010/main" val="1449360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äliotsikko metro">
    <p:bg>
      <p:bgPr>
        <a:solidFill>
          <a:schemeClr val="accent2"/>
        </a:solidFill>
        <a:effectLst/>
      </p:bgPr>
    </p:bg>
    <p:spTree>
      <p:nvGrpSpPr>
        <p:cNvPr id="1" name=""/>
        <p:cNvGrpSpPr/>
        <p:nvPr/>
      </p:nvGrpSpPr>
      <p:grpSpPr>
        <a:xfrm>
          <a:off x="0" y="0"/>
          <a:ext cx="0" cy="0"/>
          <a:chOff x="0" y="0"/>
          <a:chExt cx="0" cy="0"/>
        </a:xfrm>
      </p:grpSpPr>
      <p:grpSp>
        <p:nvGrpSpPr>
          <p:cNvPr id="3" name="Ryhmä 8">
            <a:extLst>
              <a:ext uri="{FF2B5EF4-FFF2-40B4-BE49-F238E27FC236}">
                <a16:creationId xmlns:a16="http://schemas.microsoft.com/office/drawing/2014/main" id="{D3BCF45F-058B-F54B-864B-4384C94D5594}"/>
              </a:ext>
            </a:extLst>
          </p:cNvPr>
          <p:cNvGrpSpPr/>
          <p:nvPr userDrawn="1"/>
        </p:nvGrpSpPr>
        <p:grpSpPr bwMode="black">
          <a:xfrm>
            <a:off x="465669" y="6222033"/>
            <a:ext cx="804333" cy="373549"/>
            <a:chOff x="228601" y="704851"/>
            <a:chExt cx="11734800" cy="5449888"/>
          </a:xfrm>
          <a:solidFill>
            <a:srgbClr val="FFFFFF"/>
          </a:solidFill>
        </p:grpSpPr>
        <p:sp>
          <p:nvSpPr>
            <p:cNvPr id="4" name="Freeform 5">
              <a:extLst>
                <a:ext uri="{FF2B5EF4-FFF2-40B4-BE49-F238E27FC236}">
                  <a16:creationId xmlns:a16="http://schemas.microsoft.com/office/drawing/2014/main" id="{D7BEB1A6-BDF9-B549-A569-D84503CBAC95}"/>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5" name="Freeform 6">
              <a:extLst>
                <a:ext uri="{FF2B5EF4-FFF2-40B4-BE49-F238E27FC236}">
                  <a16:creationId xmlns:a16="http://schemas.microsoft.com/office/drawing/2014/main" id="{4CAA62F5-2744-BA48-BB9B-8AED188DAD71}"/>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6" name="Rectangle 7">
              <a:extLst>
                <a:ext uri="{FF2B5EF4-FFF2-40B4-BE49-F238E27FC236}">
                  <a16:creationId xmlns:a16="http://schemas.microsoft.com/office/drawing/2014/main" id="{CCD41613-CE7B-DB4F-895E-CA034746A96C}"/>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8">
              <a:extLst>
                <a:ext uri="{FF2B5EF4-FFF2-40B4-BE49-F238E27FC236}">
                  <a16:creationId xmlns:a16="http://schemas.microsoft.com/office/drawing/2014/main" id="{BB25BB9C-C565-894C-B40C-7F6FD86131C0}"/>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Freeform 9">
              <a:extLst>
                <a:ext uri="{FF2B5EF4-FFF2-40B4-BE49-F238E27FC236}">
                  <a16:creationId xmlns:a16="http://schemas.microsoft.com/office/drawing/2014/main" id="{7D332ED0-3A61-AA43-B232-616A336C99B3}"/>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10">
              <a:extLst>
                <a:ext uri="{FF2B5EF4-FFF2-40B4-BE49-F238E27FC236}">
                  <a16:creationId xmlns:a16="http://schemas.microsoft.com/office/drawing/2014/main" id="{47E88615-EB04-1A4F-923F-96F9FC27204F}"/>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Rectangle 11">
              <a:extLst>
                <a:ext uri="{FF2B5EF4-FFF2-40B4-BE49-F238E27FC236}">
                  <a16:creationId xmlns:a16="http://schemas.microsoft.com/office/drawing/2014/main" id="{3839D75D-4484-2848-BCDC-EF364FB2CFCD}"/>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2">
              <a:extLst>
                <a:ext uri="{FF2B5EF4-FFF2-40B4-BE49-F238E27FC236}">
                  <a16:creationId xmlns:a16="http://schemas.microsoft.com/office/drawing/2014/main" id="{A44A91D2-4267-E24E-A342-3C4325628897}"/>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2" name="Freeform 13">
              <a:extLst>
                <a:ext uri="{FF2B5EF4-FFF2-40B4-BE49-F238E27FC236}">
                  <a16:creationId xmlns:a16="http://schemas.microsoft.com/office/drawing/2014/main" id="{4F8575DC-3F85-324B-BB50-B164E9838121}"/>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Freeform 14">
              <a:extLst>
                <a:ext uri="{FF2B5EF4-FFF2-40B4-BE49-F238E27FC236}">
                  <a16:creationId xmlns:a16="http://schemas.microsoft.com/office/drawing/2014/main" id="{2DB2E5B7-E8AE-BA4F-8632-E690AA6A80F0}"/>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5">
              <a:extLst>
                <a:ext uri="{FF2B5EF4-FFF2-40B4-BE49-F238E27FC236}">
                  <a16:creationId xmlns:a16="http://schemas.microsoft.com/office/drawing/2014/main" id="{D5A4ABDC-B8EE-6E4A-88DF-8EE4F8C27E83}"/>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86384" y="457200"/>
            <a:ext cx="10661515" cy="5136204"/>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5" name="Päivämäärän paikkamerkki 3">
            <a:extLst>
              <a:ext uri="{FF2B5EF4-FFF2-40B4-BE49-F238E27FC236}">
                <a16:creationId xmlns:a16="http://schemas.microsoft.com/office/drawing/2014/main" id="{4831BCAE-0148-C84C-84AD-B60B49894405}"/>
              </a:ext>
            </a:extLst>
          </p:cNvPr>
          <p:cNvSpPr>
            <a:spLocks noGrp="1"/>
          </p:cNvSpPr>
          <p:nvPr>
            <p:ph type="dt" sz="half" idx="10"/>
          </p:nvPr>
        </p:nvSpPr>
        <p:spPr/>
        <p:txBody>
          <a:bodyPr/>
          <a:lstStyle>
            <a:lvl1pPr>
              <a:defRPr>
                <a:solidFill>
                  <a:srgbClr val="FFFFFF"/>
                </a:solidFill>
              </a:defRPr>
            </a:lvl1pPr>
          </a:lstStyle>
          <a:p>
            <a:pPr>
              <a:defRPr/>
            </a:pPr>
            <a:fld id="{982B1B97-CB45-BD44-9898-23484FB75DC1}" type="datetime1">
              <a:rPr lang="fi-FI"/>
              <a:pPr>
                <a:defRPr/>
              </a:pPr>
              <a:t>4.10.2024</a:t>
            </a:fld>
            <a:endParaRPr lang="fi-FI"/>
          </a:p>
        </p:txBody>
      </p:sp>
      <p:sp>
        <p:nvSpPr>
          <p:cNvPr id="16" name="Alatunnisteen paikkamerkki 4">
            <a:extLst>
              <a:ext uri="{FF2B5EF4-FFF2-40B4-BE49-F238E27FC236}">
                <a16:creationId xmlns:a16="http://schemas.microsoft.com/office/drawing/2014/main" id="{F5C5C293-3B83-5F41-8443-3863C5AF3630}"/>
              </a:ext>
            </a:extLst>
          </p:cNvPr>
          <p:cNvSpPr>
            <a:spLocks noGrp="1"/>
          </p:cNvSpPr>
          <p:nvPr>
            <p:ph type="ftr" sz="quarter" idx="11"/>
          </p:nvPr>
        </p:nvSpPr>
        <p:spPr/>
        <p:txBody>
          <a:bodyPr/>
          <a:lstStyle>
            <a:lvl1pPr>
              <a:defRPr>
                <a:solidFill>
                  <a:srgbClr val="FFFFFF"/>
                </a:solidFill>
              </a:defRPr>
            </a:lvl1pPr>
          </a:lstStyle>
          <a:p>
            <a:pPr>
              <a:defRPr/>
            </a:pPr>
            <a:r>
              <a:rPr lang="fi-FI"/>
              <a:t>Etunimi Sukunimi</a:t>
            </a:r>
          </a:p>
        </p:txBody>
      </p:sp>
      <p:sp>
        <p:nvSpPr>
          <p:cNvPr id="17" name="Dian numeron paikkamerkki 5">
            <a:extLst>
              <a:ext uri="{FF2B5EF4-FFF2-40B4-BE49-F238E27FC236}">
                <a16:creationId xmlns:a16="http://schemas.microsoft.com/office/drawing/2014/main" id="{FEEF590B-916C-D745-8A4E-429A850521C1}"/>
              </a:ext>
            </a:extLst>
          </p:cNvPr>
          <p:cNvSpPr>
            <a:spLocks noGrp="1"/>
          </p:cNvSpPr>
          <p:nvPr>
            <p:ph type="sldNum" sz="quarter" idx="12"/>
          </p:nvPr>
        </p:nvSpPr>
        <p:spPr/>
        <p:txBody>
          <a:bodyPr/>
          <a:lstStyle>
            <a:lvl1pPr>
              <a:defRPr>
                <a:solidFill>
                  <a:srgbClr val="FFFFFF"/>
                </a:solidFill>
              </a:defRPr>
            </a:lvl1pPr>
          </a:lstStyle>
          <a:p>
            <a:pPr>
              <a:defRPr/>
            </a:pPr>
            <a:fld id="{B6BD388D-F077-C146-BDB8-5E4EB72EE779}" type="slidenum">
              <a:rPr lang="fi-FI"/>
              <a:pPr>
                <a:defRPr/>
              </a:pPr>
              <a:t>‹#›</a:t>
            </a:fld>
            <a:endParaRPr lang="fi-FI"/>
          </a:p>
        </p:txBody>
      </p:sp>
    </p:spTree>
    <p:extLst>
      <p:ext uri="{BB962C8B-B14F-4D97-AF65-F5344CB8AC3E}">
        <p14:creationId xmlns:p14="http://schemas.microsoft.com/office/powerpoint/2010/main" val="103492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046DBEE-5EEA-E144-9BE0-61E37DC47A8C}"/>
              </a:ext>
            </a:extLst>
          </p:cNvPr>
          <p:cNvSpPr>
            <a:spLocks noGrp="1"/>
          </p:cNvSpPr>
          <p:nvPr>
            <p:ph type="dt" sz="half" idx="10"/>
          </p:nvPr>
        </p:nvSpPr>
        <p:spPr/>
        <p:txBody>
          <a:bodyPr/>
          <a:lstStyle>
            <a:lvl1pPr>
              <a:defRPr/>
            </a:lvl1pPr>
          </a:lstStyle>
          <a:p>
            <a:pPr>
              <a:defRPr/>
            </a:pPr>
            <a:fld id="{FFE302EC-7F9B-CD4E-987A-B617735BAB2E}" type="datetime1">
              <a:rPr lang="fi-FI"/>
              <a:pPr>
                <a:defRPr/>
              </a:pPr>
              <a:t>4.10.2024</a:t>
            </a:fld>
            <a:endParaRPr lang="fi-FI"/>
          </a:p>
        </p:txBody>
      </p:sp>
      <p:sp>
        <p:nvSpPr>
          <p:cNvPr id="5" name="Alatunnisteen paikkamerkki 4">
            <a:extLst>
              <a:ext uri="{FF2B5EF4-FFF2-40B4-BE49-F238E27FC236}">
                <a16:creationId xmlns:a16="http://schemas.microsoft.com/office/drawing/2014/main" id="{31609C4C-D7A8-A34A-90B1-C281BFE9B300}"/>
              </a:ext>
            </a:extLst>
          </p:cNvPr>
          <p:cNvSpPr>
            <a:spLocks noGrp="1"/>
          </p:cNvSpPr>
          <p:nvPr>
            <p:ph type="ftr" sz="quarter" idx="11"/>
          </p:nvPr>
        </p:nvSpPr>
        <p:spPr/>
        <p:txBody>
          <a:bodyPr/>
          <a:lstStyle>
            <a:lvl1pPr>
              <a:defRPr/>
            </a:lvl1pPr>
          </a:lstStyle>
          <a:p>
            <a:pPr>
              <a:defRPr/>
            </a:pPr>
            <a:r>
              <a:rPr lang="fi-FI"/>
              <a:t>Etunimi Sukunimi</a:t>
            </a:r>
          </a:p>
        </p:txBody>
      </p:sp>
      <p:sp>
        <p:nvSpPr>
          <p:cNvPr id="6" name="Dian numeron paikkamerkki 5">
            <a:extLst>
              <a:ext uri="{FF2B5EF4-FFF2-40B4-BE49-F238E27FC236}">
                <a16:creationId xmlns:a16="http://schemas.microsoft.com/office/drawing/2014/main" id="{A6F7C551-6520-4341-A009-AD993B871FA5}"/>
              </a:ext>
            </a:extLst>
          </p:cNvPr>
          <p:cNvSpPr>
            <a:spLocks noGrp="1"/>
          </p:cNvSpPr>
          <p:nvPr>
            <p:ph type="sldNum" sz="quarter" idx="12"/>
          </p:nvPr>
        </p:nvSpPr>
        <p:spPr/>
        <p:txBody>
          <a:bodyPr/>
          <a:lstStyle>
            <a:lvl1pPr>
              <a:defRPr/>
            </a:lvl1pPr>
          </a:lstStyle>
          <a:p>
            <a:pPr>
              <a:defRPr/>
            </a:pPr>
            <a:fld id="{B74D04B3-9A60-014C-B5BF-7AE59B5410A5}" type="slidenum">
              <a:rPr lang="fi-FI"/>
              <a:pPr>
                <a:defRPr/>
              </a:pPr>
              <a:t>‹#›</a:t>
            </a:fld>
            <a:endParaRPr lang="fi-FI"/>
          </a:p>
        </p:txBody>
      </p:sp>
    </p:spTree>
    <p:extLst>
      <p:ext uri="{BB962C8B-B14F-4D97-AF65-F5344CB8AC3E}">
        <p14:creationId xmlns:p14="http://schemas.microsoft.com/office/powerpoint/2010/main" val="845317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dianummer 6"/>
          <p:cNvSpPr>
            <a:spLocks noGrp="1"/>
          </p:cNvSpPr>
          <p:nvPr>
            <p:ph type="sldNum" sz="quarter" idx="10"/>
          </p:nvPr>
        </p:nvSpPr>
        <p:spPr/>
        <p:txBody>
          <a:bodyPr/>
          <a:lstStyle/>
          <a:p>
            <a:fld id="{D72D0EED-6137-432B-B46B-5D1F148F6602}" type="slidenum">
              <a:rPr lang="nl-NL" smtClean="0"/>
              <a:t>‹#›</a:t>
            </a:fld>
            <a:endParaRPr lang="nl-NL"/>
          </a:p>
        </p:txBody>
      </p:sp>
      <p:sp>
        <p:nvSpPr>
          <p:cNvPr id="10" name="Explanation text formatting"/>
          <p:cNvSpPr txBox="1"/>
          <p:nvPr userDrawn="1"/>
        </p:nvSpPr>
        <p:spPr>
          <a:xfrm>
            <a:off x="-4064000" y="2112636"/>
            <a:ext cx="3840000" cy="3662541"/>
          </a:xfrm>
          <a:prstGeom prst="rect">
            <a:avLst/>
          </a:prstGeom>
          <a:noFill/>
        </p:spPr>
        <p:txBody>
          <a:bodyPr wrap="square" lIns="0" tIns="0" rIns="0" bIns="0" numCol="1" spcCol="0" rtlCol="0">
            <a:spAutoFit/>
          </a:bodyPr>
          <a:lstStyle/>
          <a:p>
            <a:pPr>
              <a:lnSpc>
                <a:spcPct val="100000"/>
              </a:lnSpc>
            </a:pPr>
            <a:r>
              <a:rPr lang="en-US" sz="1400" b="1" baseline="0" noProof="1">
                <a:solidFill>
                  <a:schemeClr val="accent1"/>
                </a:solidFill>
                <a:latin typeface="Arial" panose="020B0604020202020204" pitchFamily="34" charset="0"/>
                <a:cs typeface="Arial" panose="020B0604020202020204" pitchFamily="34" charset="0"/>
              </a:rPr>
              <a:t>Formatting text</a:t>
            </a:r>
            <a:endParaRPr lang="en-US" sz="1400" baseline="0" noProof="1">
              <a:latin typeface="Arial" panose="020B0604020202020204" pitchFamily="34" charset="0"/>
              <a:cs typeface="Arial" panose="020B0604020202020204" pitchFamily="34" charset="0"/>
            </a:endParaRPr>
          </a:p>
          <a:p>
            <a:pPr>
              <a:lnSpc>
                <a:spcPct val="100000"/>
              </a:lnSpc>
            </a:pPr>
            <a:r>
              <a:rPr lang="en-US" sz="1400" baseline="0" noProof="1">
                <a:latin typeface="Arial" panose="020B0604020202020204" pitchFamily="34" charset="0"/>
                <a:cs typeface="Arial" panose="020B0604020202020204" pitchFamily="34" charset="0"/>
              </a:rPr>
              <a:t>In the text shape, four text styles are available:</a:t>
            </a:r>
          </a:p>
          <a:p>
            <a:pPr marL="174624" indent="-174624">
              <a:lnSpc>
                <a:spcPct val="100000"/>
              </a:lnSpc>
              <a:buFont typeface="+mj-lt"/>
              <a:buAutoNum type="arabicPeriod"/>
            </a:pPr>
            <a:r>
              <a:rPr lang="en-US" sz="1400" baseline="0" noProof="1">
                <a:latin typeface="Arial" panose="020B0604020202020204" pitchFamily="34" charset="0"/>
                <a:cs typeface="Arial" panose="020B0604020202020204" pitchFamily="34" charset="0"/>
              </a:rPr>
              <a:t>Small heading: 18 pt bold</a:t>
            </a:r>
          </a:p>
          <a:p>
            <a:pPr marL="174624" indent="-174624">
              <a:lnSpc>
                <a:spcPct val="100000"/>
              </a:lnSpc>
              <a:buFont typeface="+mj-lt"/>
              <a:buAutoNum type="arabicPeriod"/>
            </a:pPr>
            <a:r>
              <a:rPr lang="en-US" sz="1400" baseline="0" noProof="1">
                <a:latin typeface="Arial" panose="020B0604020202020204" pitchFamily="34" charset="0"/>
                <a:cs typeface="Arial" panose="020B0604020202020204" pitchFamily="34" charset="0"/>
              </a:rPr>
              <a:t>Body text: 18 pt</a:t>
            </a:r>
          </a:p>
          <a:p>
            <a:pPr marL="174624" indent="-174624">
              <a:lnSpc>
                <a:spcPct val="100000"/>
              </a:lnSpc>
              <a:buFont typeface="+mj-lt"/>
              <a:buAutoNum type="arabicPeriod"/>
            </a:pPr>
            <a:r>
              <a:rPr lang="en-US" sz="1400" baseline="0" noProof="1">
                <a:latin typeface="Arial" panose="020B0604020202020204" pitchFamily="34" charset="0"/>
                <a:cs typeface="Arial" panose="020B0604020202020204" pitchFamily="34" charset="0"/>
              </a:rPr>
              <a:t>Bullets level 1: 18 pt, 0,75 cm indent</a:t>
            </a:r>
          </a:p>
          <a:p>
            <a:pPr marL="174624" indent="-174624">
              <a:lnSpc>
                <a:spcPct val="100000"/>
              </a:lnSpc>
              <a:buFont typeface="+mj-lt"/>
              <a:buAutoNum type="arabicPeriod"/>
            </a:pPr>
            <a:r>
              <a:rPr lang="en-US" sz="1400" baseline="0" noProof="1">
                <a:latin typeface="Arial" panose="020B0604020202020204" pitchFamily="34" charset="0"/>
                <a:cs typeface="Arial" panose="020B0604020202020204" pitchFamily="34" charset="0"/>
              </a:rPr>
              <a:t>Bullets level 2: 16 pt, 1,5 cm indent</a:t>
            </a:r>
          </a:p>
          <a:p>
            <a:pPr marL="174624" indent="-174624">
              <a:lnSpc>
                <a:spcPct val="100000"/>
              </a:lnSpc>
              <a:buFont typeface="+mj-lt"/>
              <a:buAutoNum type="arabicPeriod"/>
            </a:pPr>
            <a:r>
              <a:rPr lang="en-US" sz="1400" baseline="0" noProof="1">
                <a:latin typeface="Arial" panose="020B0604020202020204" pitchFamily="34" charset="0"/>
                <a:cs typeface="Arial" panose="020B0604020202020204" pitchFamily="34" charset="0"/>
              </a:rPr>
              <a:t>Bullets level 3: 16 pt, 2,25 cm indent</a:t>
            </a:r>
          </a:p>
          <a:p>
            <a:pPr>
              <a:lnSpc>
                <a:spcPct val="100000"/>
              </a:lnSpc>
            </a:pPr>
            <a:endParaRPr lang="en-US" sz="1400" baseline="0" noProof="1">
              <a:latin typeface="Arial" panose="020B0604020202020204" pitchFamily="34" charset="0"/>
              <a:cs typeface="Arial" panose="020B0604020202020204" pitchFamily="34" charset="0"/>
            </a:endParaRPr>
          </a:p>
          <a:p>
            <a:pPr>
              <a:lnSpc>
                <a:spcPct val="100000"/>
              </a:lnSpc>
            </a:pPr>
            <a:r>
              <a:rPr lang="en-US" sz="1400" baseline="0" noProof="1">
                <a:latin typeface="Arial" panose="020B0604020202020204" pitchFamily="34" charset="0"/>
                <a:cs typeface="Arial" panose="020B0604020202020204" pitchFamily="34" charset="0"/>
              </a:rPr>
              <a:t>You may select a style by pressing </a:t>
            </a:r>
            <a:r>
              <a:rPr lang="en-US" sz="1400" b="1" baseline="0" noProof="1">
                <a:latin typeface="Arial" panose="020B0604020202020204" pitchFamily="34" charset="0"/>
                <a:cs typeface="Arial" panose="020B0604020202020204" pitchFamily="34" charset="0"/>
              </a:rPr>
              <a:t>[Tab]</a:t>
            </a:r>
            <a:r>
              <a:rPr lang="en-US" sz="1400" baseline="0" noProof="1">
                <a:latin typeface="Arial" panose="020B0604020202020204" pitchFamily="34" charset="0"/>
                <a:cs typeface="Arial" panose="020B0604020202020204" pitchFamily="34" charset="0"/>
              </a:rPr>
              <a:t> or </a:t>
            </a:r>
            <a:r>
              <a:rPr lang="en-US" sz="1400" b="1" baseline="0" noProof="1">
                <a:latin typeface="Arial" panose="020B0604020202020204" pitchFamily="34" charset="0"/>
                <a:cs typeface="Arial" panose="020B0604020202020204" pitchFamily="34" charset="0"/>
              </a:rPr>
              <a:t>[Shift]+[Tab]</a:t>
            </a:r>
            <a:r>
              <a:rPr lang="en-US" sz="1400" baseline="0" noProof="1">
                <a:latin typeface="Arial" panose="020B0604020202020204" pitchFamily="34" charset="0"/>
                <a:cs typeface="Arial" panose="020B0604020202020204" pitchFamily="34" charset="0"/>
              </a:rPr>
              <a:t> at the beginning of a line:</a:t>
            </a:r>
          </a:p>
          <a:p>
            <a:pPr marL="174624" indent="-174624">
              <a:lnSpc>
                <a:spcPct val="100000"/>
              </a:lnSpc>
              <a:buFont typeface="Arial" panose="020B0604020202020204" pitchFamily="34" charset="0"/>
              <a:buChar char="•"/>
            </a:pPr>
            <a:r>
              <a:rPr lang="en-US" sz="1400" baseline="0" noProof="1">
                <a:latin typeface="Arial" panose="020B0604020202020204" pitchFamily="34" charset="0"/>
                <a:cs typeface="Arial" panose="020B0604020202020204" pitchFamily="34" charset="0"/>
              </a:rPr>
              <a:t>[Tab] brings you to the </a:t>
            </a:r>
            <a:r>
              <a:rPr lang="en-US" sz="1400" u="sng" baseline="0" noProof="1">
                <a:latin typeface="Arial" panose="020B0604020202020204" pitchFamily="34" charset="0"/>
                <a:cs typeface="Arial" panose="020B0604020202020204" pitchFamily="34" charset="0"/>
              </a:rPr>
              <a:t>next </a:t>
            </a:r>
            <a:r>
              <a:rPr lang="en-US" sz="1400" baseline="0" noProof="1">
                <a:latin typeface="Arial" panose="020B0604020202020204" pitchFamily="34" charset="0"/>
                <a:cs typeface="Arial" panose="020B0604020202020204" pitchFamily="34" charset="0"/>
              </a:rPr>
              <a:t>text style.</a:t>
            </a:r>
          </a:p>
          <a:p>
            <a:pPr marL="174624" indent="-174624">
              <a:lnSpc>
                <a:spcPct val="100000"/>
              </a:lnSpc>
              <a:buFont typeface="Arial" panose="020B0604020202020204" pitchFamily="34" charset="0"/>
              <a:buChar char="•"/>
            </a:pPr>
            <a:r>
              <a:rPr lang="en-US" sz="1400" baseline="0" noProof="1">
                <a:latin typeface="Arial" panose="020B0604020202020204" pitchFamily="34" charset="0"/>
                <a:cs typeface="Arial" panose="020B0604020202020204" pitchFamily="34" charset="0"/>
              </a:rPr>
              <a:t>[Shift]+[Tab] brings you to the </a:t>
            </a:r>
            <a:r>
              <a:rPr lang="en-US" sz="1400" u="sng" baseline="0" noProof="1">
                <a:latin typeface="Arial" panose="020B0604020202020204" pitchFamily="34" charset="0"/>
                <a:cs typeface="Arial" panose="020B0604020202020204" pitchFamily="34" charset="0"/>
              </a:rPr>
              <a:t>previous</a:t>
            </a:r>
            <a:r>
              <a:rPr lang="en-US" sz="1400" u="none" baseline="0" noProof="1">
                <a:latin typeface="Arial" panose="020B0604020202020204" pitchFamily="34" charset="0"/>
                <a:cs typeface="Arial" panose="020B0604020202020204" pitchFamily="34" charset="0"/>
              </a:rPr>
              <a:t> </a:t>
            </a:r>
            <a:r>
              <a:rPr lang="en-US" sz="1400" baseline="0" noProof="1">
                <a:latin typeface="Arial" panose="020B0604020202020204" pitchFamily="34" charset="0"/>
                <a:cs typeface="Arial" panose="020B0604020202020204" pitchFamily="34" charset="0"/>
              </a:rPr>
              <a:t>text style.</a:t>
            </a:r>
            <a:endParaRPr lang="en-US" sz="1400" i="0" u="none" baseline="0" noProof="1">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en-US" sz="1400" i="0" u="none" baseline="0" noProof="1">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en-US" sz="1400" i="0" u="none" baseline="0" noProof="1">
                <a:latin typeface="Arial" panose="020B0604020202020204" pitchFamily="34" charset="0"/>
                <a:cs typeface="Arial" panose="020B0604020202020204" pitchFamily="34" charset="0"/>
              </a:rPr>
              <a:t>You may jump multiple levels forward or backward by pressing multiple times [Tab] or [Shift]+[Tab] at the beginning of a line.</a:t>
            </a:r>
          </a:p>
        </p:txBody>
      </p:sp>
      <p:sp>
        <p:nvSpPr>
          <p:cNvPr id="12" name="Explanation reset layout"/>
          <p:cNvSpPr txBox="1"/>
          <p:nvPr userDrawn="1"/>
        </p:nvSpPr>
        <p:spPr>
          <a:xfrm>
            <a:off x="-4064000" y="4"/>
            <a:ext cx="3840000" cy="1508105"/>
          </a:xfrm>
          <a:prstGeom prst="rect">
            <a:avLst/>
          </a:prstGeom>
          <a:noFill/>
        </p:spPr>
        <p:txBody>
          <a:bodyPr wrap="square" lIns="0" tIns="0" rIns="0" bIns="0" numCol="1" spcCol="0" rtlCol="0">
            <a:spAutoFit/>
          </a:bodyPr>
          <a:lstStyle/>
          <a:p>
            <a:pPr>
              <a:lnSpc>
                <a:spcPct val="100000"/>
              </a:lnSpc>
            </a:pPr>
            <a:r>
              <a:rPr lang="en-US" sz="1400" b="1" i="0" u="none" baseline="0" noProof="1">
                <a:solidFill>
                  <a:schemeClr val="accent1"/>
                </a:solidFill>
                <a:latin typeface="Arial" panose="020B0604020202020204" pitchFamily="34" charset="0"/>
                <a:cs typeface="Arial" panose="020B0604020202020204" pitchFamily="34" charset="0"/>
              </a:rPr>
              <a:t>Reset layout</a:t>
            </a:r>
            <a:endParaRPr lang="en-US" sz="1400" b="0" i="0" u="none" baseline="0" noProof="1">
              <a:solidFill>
                <a:schemeClr val="accent1"/>
              </a:solidFill>
              <a:latin typeface="Arial" panose="020B0604020202020204" pitchFamily="34" charset="0"/>
              <a:cs typeface="Arial" panose="020B0604020202020204" pitchFamily="34" charset="0"/>
            </a:endParaRPr>
          </a:p>
          <a:p>
            <a:pPr>
              <a:lnSpc>
                <a:spcPct val="100000"/>
              </a:lnSpc>
            </a:pPr>
            <a:r>
              <a:rPr lang="en-US" sz="1400" b="0" i="0" u="none" baseline="0" noProof="1">
                <a:solidFill>
                  <a:schemeClr val="tx1"/>
                </a:solidFill>
                <a:latin typeface="Arial" panose="020B0604020202020204" pitchFamily="34" charset="0"/>
                <a:cs typeface="Arial" panose="020B0604020202020204" pitchFamily="34" charset="0"/>
              </a:rPr>
              <a:t>If, after many manipulations, the layout has gone weird, you can always reset the slide to the original settings: on tab </a:t>
            </a:r>
            <a:r>
              <a:rPr lang="en-US" sz="1400" b="1" i="0" u="none" baseline="0" noProof="1">
                <a:solidFill>
                  <a:schemeClr val="tx1"/>
                </a:solidFill>
                <a:latin typeface="Arial" panose="020B0604020202020204" pitchFamily="34" charset="0"/>
                <a:cs typeface="Arial" panose="020B0604020202020204" pitchFamily="34" charset="0"/>
              </a:rPr>
              <a:t>Home</a:t>
            </a:r>
            <a:r>
              <a:rPr lang="en-US" sz="1400" b="0" i="0" u="none" baseline="0" noProof="1">
                <a:solidFill>
                  <a:schemeClr val="tx1"/>
                </a:solidFill>
                <a:latin typeface="Arial" panose="020B0604020202020204" pitchFamily="34" charset="0"/>
                <a:cs typeface="Arial" panose="020B0604020202020204" pitchFamily="34" charset="0"/>
              </a:rPr>
              <a:t>, click </a:t>
            </a:r>
            <a:r>
              <a:rPr lang="en-US" sz="1400" b="1" i="0" u="none" baseline="0" noProof="1">
                <a:solidFill>
                  <a:schemeClr val="tx1"/>
                </a:solidFill>
                <a:latin typeface="Arial" panose="020B0604020202020204" pitchFamily="34" charset="0"/>
                <a:cs typeface="Arial" panose="020B0604020202020204" pitchFamily="34" charset="0"/>
              </a:rPr>
              <a:t>Reset</a:t>
            </a:r>
            <a:r>
              <a:rPr lang="en-US" sz="1400" b="0" i="0" u="none" baseline="0" noProof="1">
                <a:solidFill>
                  <a:schemeClr val="tx1"/>
                </a:solidFill>
                <a:latin typeface="Arial" panose="020B0604020202020204" pitchFamily="34" charset="0"/>
                <a:cs typeface="Arial" panose="020B0604020202020204" pitchFamily="34" charset="0"/>
              </a:rPr>
              <a:t>. This resets the position of all placeholders and the formatting of text. It also undoes any cropping of pictures.</a:t>
            </a:r>
          </a:p>
        </p:txBody>
      </p:sp>
    </p:spTree>
    <p:extLst>
      <p:ext uri="{BB962C8B-B14F-4D97-AF65-F5344CB8AC3E}">
        <p14:creationId xmlns:p14="http://schemas.microsoft.com/office/powerpoint/2010/main" val="44875596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9A46EF94-EBE5-514D-9468-3D0E8A3107E8}"/>
              </a:ext>
            </a:extLst>
          </p:cNvPr>
          <p:cNvSpPr>
            <a:spLocks noChangeAspect="1"/>
          </p:cNvSpPr>
          <p:nvPr userDrawn="1"/>
        </p:nvSpPr>
        <p:spPr bwMode="auto">
          <a:xfrm>
            <a:off x="11018840" y="0"/>
            <a:ext cx="1189037" cy="6858000"/>
          </a:xfrm>
          <a:custGeom>
            <a:avLst/>
            <a:gdLst>
              <a:gd name="T0" fmla="*/ 51852164 w 2460"/>
              <a:gd name="T1" fmla="*/ 0 h 14300"/>
              <a:gd name="T2" fmla="*/ 0 w 2460"/>
              <a:gd name="T3" fmla="*/ 163068373 h 14300"/>
              <a:gd name="T4" fmla="*/ 55822870 w 2460"/>
              <a:gd name="T5" fmla="*/ 370065833 h 14300"/>
              <a:gd name="T6" fmla="*/ 0 w 2460"/>
              <a:gd name="T7" fmla="*/ 577063293 h 14300"/>
              <a:gd name="T8" fmla="*/ 55822870 w 2460"/>
              <a:gd name="T9" fmla="*/ 784061232 h 14300"/>
              <a:gd name="T10" fmla="*/ 0 w 2460"/>
              <a:gd name="T11" fmla="*/ 990828493 h 14300"/>
              <a:gd name="T12" fmla="*/ 55822870 w 2460"/>
              <a:gd name="T13" fmla="*/ 1197826433 h 14300"/>
              <a:gd name="T14" fmla="*/ 55822870 w 2460"/>
              <a:gd name="T15" fmla="*/ 1208406457 h 14300"/>
              <a:gd name="T16" fmla="*/ 0 w 2460"/>
              <a:gd name="T17" fmla="*/ 1415403916 h 14300"/>
              <a:gd name="T18" fmla="*/ 55822870 w 2460"/>
              <a:gd name="T19" fmla="*/ 1622171657 h 14300"/>
              <a:gd name="T20" fmla="*/ 0 w 2460"/>
              <a:gd name="T21" fmla="*/ 1829169117 h 14300"/>
              <a:gd name="T22" fmla="*/ 55822870 w 2460"/>
              <a:gd name="T23" fmla="*/ 2036166577 h 14300"/>
              <a:gd name="T24" fmla="*/ 0 w 2460"/>
              <a:gd name="T25" fmla="*/ 2147483646 h 14300"/>
              <a:gd name="T26" fmla="*/ 55822870 w 2460"/>
              <a:gd name="T27" fmla="*/ 2147483646 h 14300"/>
              <a:gd name="T28" fmla="*/ 0 w 2460"/>
              <a:gd name="T29" fmla="*/ 2147483646 h 14300"/>
              <a:gd name="T30" fmla="*/ 55822870 w 2460"/>
              <a:gd name="T31" fmla="*/ 2147483646 h 14300"/>
              <a:gd name="T32" fmla="*/ 0 w 2460"/>
              <a:gd name="T33" fmla="*/ 2147483646 h 14300"/>
              <a:gd name="T34" fmla="*/ 55822870 w 2460"/>
              <a:gd name="T35" fmla="*/ 2147483646 h 14300"/>
              <a:gd name="T36" fmla="*/ 55589413 w 2460"/>
              <a:gd name="T37" fmla="*/ 2147483646 h 14300"/>
              <a:gd name="T38" fmla="*/ 574579896 w 2460"/>
              <a:gd name="T39" fmla="*/ 2147483646 h 14300"/>
              <a:gd name="T40" fmla="*/ 574579896 w 2460"/>
              <a:gd name="T41" fmla="*/ 0 h 14300"/>
              <a:gd name="T42" fmla="*/ 51852164 w 2460"/>
              <a:gd name="T43" fmla="*/ 0 h 14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0FDBEA4A-18CA-3B41-8321-ECDD9C75EE99}"/>
              </a:ext>
            </a:extLst>
          </p:cNvPr>
          <p:cNvSpPr>
            <a:spLocks noGrp="1"/>
          </p:cNvSpPr>
          <p:nvPr>
            <p:ph type="dt" sz="half" idx="10"/>
          </p:nvPr>
        </p:nvSpPr>
        <p:spPr/>
        <p:txBody>
          <a:bodyPr/>
          <a:lstStyle>
            <a:lvl1pPr>
              <a:defRPr/>
            </a:lvl1pPr>
          </a:lstStyle>
          <a:p>
            <a:pPr>
              <a:defRPr/>
            </a:pPr>
            <a:fld id="{A6E96F06-665B-6847-9EEB-5323358BCD94}" type="datetime1">
              <a:rPr lang="fi-FI"/>
              <a:pPr>
                <a:defRPr/>
              </a:pPr>
              <a:t>4.10.2024</a:t>
            </a:fld>
            <a:endParaRPr lang="fi-FI"/>
          </a:p>
        </p:txBody>
      </p:sp>
      <p:sp>
        <p:nvSpPr>
          <p:cNvPr id="6" name="Alatunnisteen paikkamerkki 4">
            <a:extLst>
              <a:ext uri="{FF2B5EF4-FFF2-40B4-BE49-F238E27FC236}">
                <a16:creationId xmlns:a16="http://schemas.microsoft.com/office/drawing/2014/main" id="{F6E84878-C6F0-1943-9E1D-E8B98CAE42E0}"/>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A9280EB4-8049-2140-8866-6177041155A8}"/>
              </a:ext>
            </a:extLst>
          </p:cNvPr>
          <p:cNvSpPr>
            <a:spLocks noGrp="1"/>
          </p:cNvSpPr>
          <p:nvPr>
            <p:ph type="sldNum" sz="quarter" idx="12"/>
          </p:nvPr>
        </p:nvSpPr>
        <p:spPr/>
        <p:txBody>
          <a:bodyPr/>
          <a:lstStyle>
            <a:lvl1pPr>
              <a:defRPr/>
            </a:lvl1pPr>
          </a:lstStyle>
          <a:p>
            <a:pPr>
              <a:defRPr/>
            </a:pPr>
            <a:fld id="{E0F457B4-D315-D24A-9B7E-0AEA94DF1582}" type="slidenum">
              <a:rPr lang="fi-FI"/>
              <a:pPr>
                <a:defRPr/>
              </a:pPr>
              <a:t>‹#›</a:t>
            </a:fld>
            <a:endParaRPr lang="fi-FI"/>
          </a:p>
        </p:txBody>
      </p:sp>
    </p:spTree>
    <p:extLst>
      <p:ext uri="{BB962C8B-B14F-4D97-AF65-F5344CB8AC3E}">
        <p14:creationId xmlns:p14="http://schemas.microsoft.com/office/powerpoint/2010/main" val="2786148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Otsikko ja sisältö C">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2EF9DA39-29EC-F544-9AC2-B2DFD21DD18C}"/>
              </a:ext>
            </a:extLst>
          </p:cNvPr>
          <p:cNvSpPr>
            <a:spLocks noChangeAspect="1"/>
          </p:cNvSpPr>
          <p:nvPr userDrawn="1"/>
        </p:nvSpPr>
        <p:spPr bwMode="auto">
          <a:xfrm>
            <a:off x="11077578" y="0"/>
            <a:ext cx="1112839" cy="6858000"/>
          </a:xfrm>
          <a:custGeom>
            <a:avLst/>
            <a:gdLst>
              <a:gd name="T0" fmla="*/ 14695837 w 2304"/>
              <a:gd name="T1" fmla="*/ 0 h 14300"/>
              <a:gd name="T2" fmla="*/ 8864064 w 2304"/>
              <a:gd name="T3" fmla="*/ 5750169 h 14300"/>
              <a:gd name="T4" fmla="*/ 138329531 w 2304"/>
              <a:gd name="T5" fmla="*/ 132708535 h 14300"/>
              <a:gd name="T6" fmla="*/ 8864064 w 2304"/>
              <a:gd name="T7" fmla="*/ 259437181 h 14300"/>
              <a:gd name="T8" fmla="*/ 129464984 w 2304"/>
              <a:gd name="T9" fmla="*/ 377885871 h 14300"/>
              <a:gd name="T10" fmla="*/ 0 w 2304"/>
              <a:gd name="T11" fmla="*/ 504614038 h 14300"/>
              <a:gd name="T12" fmla="*/ 129464984 w 2304"/>
              <a:gd name="T13" fmla="*/ 631572883 h 14300"/>
              <a:gd name="T14" fmla="*/ 0 w 2304"/>
              <a:gd name="T15" fmla="*/ 758531248 h 14300"/>
              <a:gd name="T16" fmla="*/ 129464984 w 2304"/>
              <a:gd name="T17" fmla="*/ 885490093 h 14300"/>
              <a:gd name="T18" fmla="*/ 0 w 2304"/>
              <a:gd name="T19" fmla="*/ 1012448458 h 14300"/>
              <a:gd name="T20" fmla="*/ 129464984 w 2304"/>
              <a:gd name="T21" fmla="*/ 1139406824 h 14300"/>
              <a:gd name="T22" fmla="*/ 0 w 2304"/>
              <a:gd name="T23" fmla="*/ 1266365669 h 14300"/>
              <a:gd name="T24" fmla="*/ 129464984 w 2304"/>
              <a:gd name="T25" fmla="*/ 1393324034 h 14300"/>
              <a:gd name="T26" fmla="*/ 0 w 2304"/>
              <a:gd name="T27" fmla="*/ 1520282879 h 14300"/>
              <a:gd name="T28" fmla="*/ 135763338 w 2304"/>
              <a:gd name="T29" fmla="*/ 1653451331 h 14300"/>
              <a:gd name="T30" fmla="*/ 8864064 w 2304"/>
              <a:gd name="T31" fmla="*/ 1777649711 h 14300"/>
              <a:gd name="T32" fmla="*/ 138329531 w 2304"/>
              <a:gd name="T33" fmla="*/ 1904608076 h 14300"/>
              <a:gd name="T34" fmla="*/ 8864064 w 2304"/>
              <a:gd name="T35" fmla="*/ 2031566921 h 14300"/>
              <a:gd name="T36" fmla="*/ 138329531 w 2304"/>
              <a:gd name="T37" fmla="*/ 2147483646 h 14300"/>
              <a:gd name="T38" fmla="*/ 8864064 w 2304"/>
              <a:gd name="T39" fmla="*/ 2147483646 h 14300"/>
              <a:gd name="T40" fmla="*/ 138329531 w 2304"/>
              <a:gd name="T41" fmla="*/ 2147483646 h 14300"/>
              <a:gd name="T42" fmla="*/ 8864064 w 2304"/>
              <a:gd name="T43" fmla="*/ 2147483646 h 14300"/>
              <a:gd name="T44" fmla="*/ 129464984 w 2304"/>
              <a:gd name="T45" fmla="*/ 2147483646 h 14300"/>
              <a:gd name="T46" fmla="*/ 0 w 2304"/>
              <a:gd name="T47" fmla="*/ 2147483646 h 14300"/>
              <a:gd name="T48" fmla="*/ 129464984 w 2304"/>
              <a:gd name="T49" fmla="*/ 2147483646 h 14300"/>
              <a:gd name="T50" fmla="*/ 0 w 2304"/>
              <a:gd name="T51" fmla="*/ 2147483646 h 14300"/>
              <a:gd name="T52" fmla="*/ 129464984 w 2304"/>
              <a:gd name="T53" fmla="*/ 2147483646 h 14300"/>
              <a:gd name="T54" fmla="*/ 3498871 w 2304"/>
              <a:gd name="T55" fmla="*/ 2147483646 h 14300"/>
              <a:gd name="T56" fmla="*/ 537454869 w 2304"/>
              <a:gd name="T57" fmla="*/ 2147483646 h 14300"/>
              <a:gd name="T58" fmla="*/ 537454869 w 2304"/>
              <a:gd name="T59" fmla="*/ 0 h 14300"/>
              <a:gd name="T60" fmla="*/ 14695837 w 2304"/>
              <a:gd name="T61" fmla="*/ 0 h 143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04"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304" y="14300"/>
                </a:lnTo>
                <a:cubicBezTo>
                  <a:pt x="2304" y="9533"/>
                  <a:pt x="2304" y="4767"/>
                  <a:pt x="2304" y="0"/>
                </a:cubicBezTo>
                <a:lnTo>
                  <a:pt x="63"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08061D68-00C2-0645-B5E8-BE1A73438316}"/>
              </a:ext>
            </a:extLst>
          </p:cNvPr>
          <p:cNvSpPr>
            <a:spLocks noGrp="1"/>
          </p:cNvSpPr>
          <p:nvPr>
            <p:ph type="dt" sz="half" idx="10"/>
          </p:nvPr>
        </p:nvSpPr>
        <p:spPr/>
        <p:txBody>
          <a:bodyPr/>
          <a:lstStyle>
            <a:lvl1pPr>
              <a:defRPr/>
            </a:lvl1pPr>
          </a:lstStyle>
          <a:p>
            <a:pPr>
              <a:defRPr/>
            </a:pPr>
            <a:fld id="{F6B89727-6483-7540-B969-751A8728B4EC}" type="datetime1">
              <a:rPr lang="fi-FI"/>
              <a:pPr>
                <a:defRPr/>
              </a:pPr>
              <a:t>4.10.2024</a:t>
            </a:fld>
            <a:endParaRPr lang="fi-FI"/>
          </a:p>
        </p:txBody>
      </p:sp>
      <p:sp>
        <p:nvSpPr>
          <p:cNvPr id="6" name="Alatunnisteen paikkamerkki 4">
            <a:extLst>
              <a:ext uri="{FF2B5EF4-FFF2-40B4-BE49-F238E27FC236}">
                <a16:creationId xmlns:a16="http://schemas.microsoft.com/office/drawing/2014/main" id="{F7926BF8-A34F-6045-8D9A-C5D378E1C544}"/>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48508DF5-AB63-1548-92B6-2D4E4AD7AB22}"/>
              </a:ext>
            </a:extLst>
          </p:cNvPr>
          <p:cNvSpPr>
            <a:spLocks noGrp="1"/>
          </p:cNvSpPr>
          <p:nvPr>
            <p:ph type="sldNum" sz="quarter" idx="12"/>
          </p:nvPr>
        </p:nvSpPr>
        <p:spPr/>
        <p:txBody>
          <a:bodyPr/>
          <a:lstStyle>
            <a:lvl1pPr>
              <a:defRPr/>
            </a:lvl1pPr>
          </a:lstStyle>
          <a:p>
            <a:pPr>
              <a:defRPr/>
            </a:pPr>
            <a:fld id="{498D1D1B-0F5B-6848-A86A-204C17E8DD0D}" type="slidenum">
              <a:rPr lang="fi-FI"/>
              <a:pPr>
                <a:defRPr/>
              </a:pPr>
              <a:t>‹#›</a:t>
            </a:fld>
            <a:endParaRPr lang="fi-FI"/>
          </a:p>
        </p:txBody>
      </p:sp>
    </p:spTree>
    <p:extLst>
      <p:ext uri="{BB962C8B-B14F-4D97-AF65-F5344CB8AC3E}">
        <p14:creationId xmlns:p14="http://schemas.microsoft.com/office/powerpoint/2010/main" val="324582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Otsikko ja sisältö D">
    <p:spTree>
      <p:nvGrpSpPr>
        <p:cNvPr id="1" name=""/>
        <p:cNvGrpSpPr/>
        <p:nvPr/>
      </p:nvGrpSpPr>
      <p:grpSpPr>
        <a:xfrm>
          <a:off x="0" y="0"/>
          <a:ext cx="0" cy="0"/>
          <a:chOff x="0" y="0"/>
          <a:chExt cx="0" cy="0"/>
        </a:xfrm>
      </p:grpSpPr>
      <p:sp>
        <p:nvSpPr>
          <p:cNvPr id="4" name="Freeform 13">
            <a:extLst>
              <a:ext uri="{FF2B5EF4-FFF2-40B4-BE49-F238E27FC236}">
                <a16:creationId xmlns:a16="http://schemas.microsoft.com/office/drawing/2014/main" id="{AAC5E211-6BEE-FD4C-B8EB-17B9066CC9F5}"/>
              </a:ext>
            </a:extLst>
          </p:cNvPr>
          <p:cNvSpPr>
            <a:spLocks noChangeAspect="1"/>
          </p:cNvSpPr>
          <p:nvPr userDrawn="1"/>
        </p:nvSpPr>
        <p:spPr bwMode="auto">
          <a:xfrm>
            <a:off x="10964866" y="0"/>
            <a:ext cx="1228725" cy="6858000"/>
          </a:xfrm>
          <a:custGeom>
            <a:avLst/>
            <a:gdLst>
              <a:gd name="T0" fmla="*/ 0 w 2539"/>
              <a:gd name="T1" fmla="*/ 2026276670 h 14300"/>
              <a:gd name="T2" fmla="*/ 0 w 2539"/>
              <a:gd name="T3" fmla="*/ 2026276670 h 14300"/>
              <a:gd name="T4" fmla="*/ 84321314 w 2539"/>
              <a:gd name="T5" fmla="*/ 2147483646 h 14300"/>
              <a:gd name="T6" fmla="*/ 0 w 2539"/>
              <a:gd name="T7" fmla="*/ 2147483646 h 14300"/>
              <a:gd name="T8" fmla="*/ 0 w 2539"/>
              <a:gd name="T9" fmla="*/ 2147483646 h 14300"/>
              <a:gd name="T10" fmla="*/ 0 w 2539"/>
              <a:gd name="T11" fmla="*/ 2147483646 h 14300"/>
              <a:gd name="T12" fmla="*/ 84321314 w 2539"/>
              <a:gd name="T13" fmla="*/ 2147483646 h 14300"/>
              <a:gd name="T14" fmla="*/ 0 w 2539"/>
              <a:gd name="T15" fmla="*/ 2147483646 h 14300"/>
              <a:gd name="T16" fmla="*/ 0 w 2539"/>
              <a:gd name="T17" fmla="*/ 2147483646 h 14300"/>
              <a:gd name="T18" fmla="*/ 0 w 2539"/>
              <a:gd name="T19" fmla="*/ 2147483646 h 14300"/>
              <a:gd name="T20" fmla="*/ 85023995 w 2539"/>
              <a:gd name="T21" fmla="*/ 2147483646 h 14300"/>
              <a:gd name="T22" fmla="*/ 0 w 2539"/>
              <a:gd name="T23" fmla="*/ 2147483646 h 14300"/>
              <a:gd name="T24" fmla="*/ 85023995 w 2539"/>
              <a:gd name="T25" fmla="*/ 2147483646 h 14300"/>
              <a:gd name="T26" fmla="*/ 0 w 2539"/>
              <a:gd name="T27" fmla="*/ 2147483646 h 14300"/>
              <a:gd name="T28" fmla="*/ 85023995 w 2539"/>
              <a:gd name="T29" fmla="*/ 2147483646 h 14300"/>
              <a:gd name="T30" fmla="*/ 0 w 2539"/>
              <a:gd name="T31" fmla="*/ 2147483646 h 14300"/>
              <a:gd name="T32" fmla="*/ 594698061 w 2539"/>
              <a:gd name="T33" fmla="*/ 2147483646 h 14300"/>
              <a:gd name="T34" fmla="*/ 594698061 w 2539"/>
              <a:gd name="T35" fmla="*/ 0 h 14300"/>
              <a:gd name="T36" fmla="*/ 0 w 2539"/>
              <a:gd name="T37" fmla="*/ 0 h 14300"/>
              <a:gd name="T38" fmla="*/ 85023995 w 2539"/>
              <a:gd name="T39" fmla="*/ 126728646 h 14300"/>
              <a:gd name="T40" fmla="*/ 0 w 2539"/>
              <a:gd name="T41" fmla="*/ 253227094 h 14300"/>
              <a:gd name="T42" fmla="*/ 85023995 w 2539"/>
              <a:gd name="T43" fmla="*/ 379725542 h 14300"/>
              <a:gd name="T44" fmla="*/ 0 w 2539"/>
              <a:gd name="T45" fmla="*/ 506454188 h 14300"/>
              <a:gd name="T46" fmla="*/ 85023995 w 2539"/>
              <a:gd name="T47" fmla="*/ 632952636 h 14300"/>
              <a:gd name="T48" fmla="*/ 0 w 2539"/>
              <a:gd name="T49" fmla="*/ 759681282 h 14300"/>
              <a:gd name="T50" fmla="*/ 85023995 w 2539"/>
              <a:gd name="T51" fmla="*/ 886179730 h 14300"/>
              <a:gd name="T52" fmla="*/ 0 w 2539"/>
              <a:gd name="T53" fmla="*/ 1012908376 h 14300"/>
              <a:gd name="T54" fmla="*/ 85023995 w 2539"/>
              <a:gd name="T55" fmla="*/ 1139406824 h 14300"/>
              <a:gd name="T56" fmla="*/ 0 w 2539"/>
              <a:gd name="T57" fmla="*/ 1266135470 h 14300"/>
              <a:gd name="T58" fmla="*/ 85023995 w 2539"/>
              <a:gd name="T59" fmla="*/ 1392633918 h 14300"/>
              <a:gd name="T60" fmla="*/ 0 w 2539"/>
              <a:gd name="T61" fmla="*/ 1519362564 h 14300"/>
              <a:gd name="T62" fmla="*/ 85023995 w 2539"/>
              <a:gd name="T63" fmla="*/ 1645861012 h 14300"/>
              <a:gd name="T64" fmla="*/ 0 w 2539"/>
              <a:gd name="T65" fmla="*/ 1772359939 h 14300"/>
              <a:gd name="T66" fmla="*/ 85023995 w 2539"/>
              <a:gd name="T67" fmla="*/ 1899088585 h 14300"/>
              <a:gd name="T68" fmla="*/ 0 w 2539"/>
              <a:gd name="T69" fmla="*/ 2025587033 h 14300"/>
              <a:gd name="T70" fmla="*/ 0 w 2539"/>
              <a:gd name="T71" fmla="*/ 2026276670 h 143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39" h="14300">
                <a:moveTo>
                  <a:pt x="0" y="8810"/>
                </a:moveTo>
                <a:lnTo>
                  <a:pt x="0" y="8810"/>
                </a:lnTo>
                <a:cubicBezTo>
                  <a:pt x="0" y="9056"/>
                  <a:pt x="148" y="9267"/>
                  <a:pt x="360" y="9359"/>
                </a:cubicBezTo>
                <a:cubicBezTo>
                  <a:pt x="148" y="9451"/>
                  <a:pt x="0" y="9662"/>
                  <a:pt x="0" y="9908"/>
                </a:cubicBezTo>
                <a:lnTo>
                  <a:pt x="0" y="9910"/>
                </a:lnTo>
                <a:lnTo>
                  <a:pt x="0" y="9911"/>
                </a:lnTo>
                <a:cubicBezTo>
                  <a:pt x="0" y="10157"/>
                  <a:pt x="148" y="10368"/>
                  <a:pt x="360" y="10460"/>
                </a:cubicBezTo>
                <a:cubicBezTo>
                  <a:pt x="148" y="10552"/>
                  <a:pt x="0" y="10763"/>
                  <a:pt x="0" y="11009"/>
                </a:cubicBezTo>
                <a:lnTo>
                  <a:pt x="0" y="11012"/>
                </a:lnTo>
                <a:cubicBezTo>
                  <a:pt x="0" y="11259"/>
                  <a:pt x="150" y="11471"/>
                  <a:pt x="363" y="11562"/>
                </a:cubicBezTo>
                <a:cubicBezTo>
                  <a:pt x="150" y="11654"/>
                  <a:pt x="0" y="11866"/>
                  <a:pt x="0" y="12113"/>
                </a:cubicBezTo>
                <a:cubicBezTo>
                  <a:pt x="0" y="12360"/>
                  <a:pt x="150" y="12572"/>
                  <a:pt x="363" y="12663"/>
                </a:cubicBezTo>
                <a:cubicBezTo>
                  <a:pt x="150" y="12755"/>
                  <a:pt x="0" y="12967"/>
                  <a:pt x="0" y="13214"/>
                </a:cubicBezTo>
                <a:cubicBezTo>
                  <a:pt x="0" y="13461"/>
                  <a:pt x="150" y="13673"/>
                  <a:pt x="363" y="13764"/>
                </a:cubicBezTo>
                <a:cubicBezTo>
                  <a:pt x="154" y="13854"/>
                  <a:pt x="6" y="14059"/>
                  <a:pt x="0" y="14300"/>
                </a:cubicBezTo>
                <a:lnTo>
                  <a:pt x="2539" y="14300"/>
                </a:lnTo>
                <a:cubicBezTo>
                  <a:pt x="2539" y="9533"/>
                  <a:pt x="2539" y="4767"/>
                  <a:pt x="2539" y="0"/>
                </a:cubicBezTo>
                <a:lnTo>
                  <a:pt x="0" y="0"/>
                </a:lnTo>
                <a:cubicBezTo>
                  <a:pt x="0" y="247"/>
                  <a:pt x="150" y="459"/>
                  <a:pt x="363" y="551"/>
                </a:cubicBezTo>
                <a:cubicBezTo>
                  <a:pt x="150" y="642"/>
                  <a:pt x="0" y="854"/>
                  <a:pt x="0" y="1101"/>
                </a:cubicBezTo>
                <a:cubicBezTo>
                  <a:pt x="0" y="1348"/>
                  <a:pt x="150" y="1560"/>
                  <a:pt x="363" y="1651"/>
                </a:cubicBezTo>
                <a:cubicBezTo>
                  <a:pt x="150" y="1743"/>
                  <a:pt x="0" y="1955"/>
                  <a:pt x="0" y="2202"/>
                </a:cubicBezTo>
                <a:cubicBezTo>
                  <a:pt x="0" y="2449"/>
                  <a:pt x="150" y="2661"/>
                  <a:pt x="363" y="2752"/>
                </a:cubicBezTo>
                <a:cubicBezTo>
                  <a:pt x="150" y="2844"/>
                  <a:pt x="0" y="3056"/>
                  <a:pt x="0" y="3303"/>
                </a:cubicBezTo>
                <a:cubicBezTo>
                  <a:pt x="0" y="3550"/>
                  <a:pt x="150" y="3762"/>
                  <a:pt x="363" y="3853"/>
                </a:cubicBezTo>
                <a:cubicBezTo>
                  <a:pt x="150" y="3945"/>
                  <a:pt x="0" y="4157"/>
                  <a:pt x="0" y="4404"/>
                </a:cubicBezTo>
                <a:cubicBezTo>
                  <a:pt x="0" y="4651"/>
                  <a:pt x="150" y="4863"/>
                  <a:pt x="363" y="4954"/>
                </a:cubicBezTo>
                <a:cubicBezTo>
                  <a:pt x="150" y="5046"/>
                  <a:pt x="0" y="5258"/>
                  <a:pt x="0" y="5505"/>
                </a:cubicBezTo>
                <a:cubicBezTo>
                  <a:pt x="0" y="5752"/>
                  <a:pt x="150" y="5964"/>
                  <a:pt x="363" y="6055"/>
                </a:cubicBezTo>
                <a:cubicBezTo>
                  <a:pt x="150" y="6147"/>
                  <a:pt x="0" y="6359"/>
                  <a:pt x="0" y="6606"/>
                </a:cubicBezTo>
                <a:cubicBezTo>
                  <a:pt x="0" y="6853"/>
                  <a:pt x="150" y="7065"/>
                  <a:pt x="363" y="7156"/>
                </a:cubicBezTo>
                <a:cubicBezTo>
                  <a:pt x="150" y="7247"/>
                  <a:pt x="0" y="7459"/>
                  <a:pt x="0" y="7706"/>
                </a:cubicBezTo>
                <a:cubicBezTo>
                  <a:pt x="0" y="7954"/>
                  <a:pt x="150" y="8165"/>
                  <a:pt x="363" y="8257"/>
                </a:cubicBezTo>
                <a:cubicBezTo>
                  <a:pt x="150" y="8348"/>
                  <a:pt x="0" y="8560"/>
                  <a:pt x="0" y="8807"/>
                </a:cubicBezTo>
                <a:lnTo>
                  <a:pt x="0" y="8810"/>
                </a:lnTo>
                <a:close/>
              </a:path>
            </a:pathLst>
          </a:custGeom>
          <a:solidFill>
            <a:srgbClr val="F5A4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0A566105-9149-3D40-B0F0-3B35700747DB}"/>
              </a:ext>
            </a:extLst>
          </p:cNvPr>
          <p:cNvSpPr>
            <a:spLocks noGrp="1"/>
          </p:cNvSpPr>
          <p:nvPr>
            <p:ph type="dt" sz="half" idx="10"/>
          </p:nvPr>
        </p:nvSpPr>
        <p:spPr/>
        <p:txBody>
          <a:bodyPr/>
          <a:lstStyle>
            <a:lvl1pPr>
              <a:defRPr/>
            </a:lvl1pPr>
          </a:lstStyle>
          <a:p>
            <a:pPr>
              <a:defRPr/>
            </a:pPr>
            <a:fld id="{810B91FC-4EA7-2046-B8CA-A77208F1FCB8}" type="datetime1">
              <a:rPr lang="fi-FI"/>
              <a:pPr>
                <a:defRPr/>
              </a:pPr>
              <a:t>4.10.2024</a:t>
            </a:fld>
            <a:endParaRPr lang="fi-FI"/>
          </a:p>
        </p:txBody>
      </p:sp>
      <p:sp>
        <p:nvSpPr>
          <p:cNvPr id="6" name="Alatunnisteen paikkamerkki 4">
            <a:extLst>
              <a:ext uri="{FF2B5EF4-FFF2-40B4-BE49-F238E27FC236}">
                <a16:creationId xmlns:a16="http://schemas.microsoft.com/office/drawing/2014/main" id="{8436F6DD-802E-C14D-B7F0-1160ACFBE129}"/>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C3D17B6D-02CC-D044-BE4F-A058BFF6F687}"/>
              </a:ext>
            </a:extLst>
          </p:cNvPr>
          <p:cNvSpPr>
            <a:spLocks noGrp="1"/>
          </p:cNvSpPr>
          <p:nvPr>
            <p:ph type="sldNum" sz="quarter" idx="12"/>
          </p:nvPr>
        </p:nvSpPr>
        <p:spPr/>
        <p:txBody>
          <a:bodyPr/>
          <a:lstStyle>
            <a:lvl1pPr>
              <a:defRPr/>
            </a:lvl1pPr>
          </a:lstStyle>
          <a:p>
            <a:pPr>
              <a:defRPr/>
            </a:pPr>
            <a:fld id="{C64F5B31-2932-9445-88BA-1325345EA68D}" type="slidenum">
              <a:rPr lang="fi-FI"/>
              <a:pPr>
                <a:defRPr/>
              </a:pPr>
              <a:t>‹#›</a:t>
            </a:fld>
            <a:endParaRPr lang="fi-FI"/>
          </a:p>
        </p:txBody>
      </p:sp>
    </p:spTree>
    <p:extLst>
      <p:ext uri="{BB962C8B-B14F-4D97-AF65-F5344CB8AC3E}">
        <p14:creationId xmlns:p14="http://schemas.microsoft.com/office/powerpoint/2010/main" val="2119685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Otsikko ja sisältö  F">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FB5F1144-9BAE-994D-AD19-B5E62736DE74}"/>
              </a:ext>
            </a:extLst>
          </p:cNvPr>
          <p:cNvSpPr>
            <a:spLocks noChangeAspect="1"/>
          </p:cNvSpPr>
          <p:nvPr userDrawn="1"/>
        </p:nvSpPr>
        <p:spPr bwMode="auto">
          <a:xfrm>
            <a:off x="10887076" y="0"/>
            <a:ext cx="1304925" cy="6858000"/>
          </a:xfrm>
          <a:custGeom>
            <a:avLst/>
            <a:gdLst>
              <a:gd name="T0" fmla="*/ 0 w 2700"/>
              <a:gd name="T1" fmla="*/ 7820038 h 14300"/>
              <a:gd name="T2" fmla="*/ 102773476 w 2700"/>
              <a:gd name="T3" fmla="*/ 69229352 h 14300"/>
              <a:gd name="T4" fmla="*/ 102773476 w 2700"/>
              <a:gd name="T5" fmla="*/ 139378539 h 14300"/>
              <a:gd name="T6" fmla="*/ 0 w 2700"/>
              <a:gd name="T7" fmla="*/ 200787853 h 14300"/>
              <a:gd name="T8" fmla="*/ 102773476 w 2700"/>
              <a:gd name="T9" fmla="*/ 262197166 h 14300"/>
              <a:gd name="T10" fmla="*/ 102773476 w 2700"/>
              <a:gd name="T11" fmla="*/ 332346353 h 14300"/>
              <a:gd name="T12" fmla="*/ 0 w 2700"/>
              <a:gd name="T13" fmla="*/ 393295749 h 14300"/>
              <a:gd name="T14" fmla="*/ 102773476 w 2700"/>
              <a:gd name="T15" fmla="*/ 454704583 h 14300"/>
              <a:gd name="T16" fmla="*/ 102773476 w 2700"/>
              <a:gd name="T17" fmla="*/ 524854250 h 14300"/>
              <a:gd name="T18" fmla="*/ 0 w 2700"/>
              <a:gd name="T19" fmla="*/ 586033365 h 14300"/>
              <a:gd name="T20" fmla="*/ 102773476 w 2700"/>
              <a:gd name="T21" fmla="*/ 647442678 h 14300"/>
              <a:gd name="T22" fmla="*/ 102773476 w 2700"/>
              <a:gd name="T23" fmla="*/ 717591866 h 14300"/>
              <a:gd name="T24" fmla="*/ 0 w 2700"/>
              <a:gd name="T25" fmla="*/ 779001179 h 14300"/>
              <a:gd name="T26" fmla="*/ 102773476 w 2700"/>
              <a:gd name="T27" fmla="*/ 840410493 h 14300"/>
              <a:gd name="T28" fmla="*/ 102773476 w 2700"/>
              <a:gd name="T29" fmla="*/ 910559680 h 14300"/>
              <a:gd name="T30" fmla="*/ 0 w 2700"/>
              <a:gd name="T31" fmla="*/ 971968993 h 14300"/>
              <a:gd name="T32" fmla="*/ 102773476 w 2700"/>
              <a:gd name="T33" fmla="*/ 1033378307 h 14300"/>
              <a:gd name="T34" fmla="*/ 102773476 w 2700"/>
              <a:gd name="T35" fmla="*/ 1103527494 h 14300"/>
              <a:gd name="T36" fmla="*/ 0 w 2700"/>
              <a:gd name="T37" fmla="*/ 1165166527 h 14300"/>
              <a:gd name="T38" fmla="*/ 102773476 w 2700"/>
              <a:gd name="T39" fmla="*/ 1226575840 h 14300"/>
              <a:gd name="T40" fmla="*/ 102773476 w 2700"/>
              <a:gd name="T41" fmla="*/ 1296725027 h 14300"/>
              <a:gd name="T42" fmla="*/ 0 w 2700"/>
              <a:gd name="T43" fmla="*/ 1357904622 h 14300"/>
              <a:gd name="T44" fmla="*/ 102773476 w 2700"/>
              <a:gd name="T45" fmla="*/ 1419543655 h 14300"/>
              <a:gd name="T46" fmla="*/ 102773476 w 2700"/>
              <a:gd name="T47" fmla="*/ 1489463123 h 14300"/>
              <a:gd name="T48" fmla="*/ 0 w 2700"/>
              <a:gd name="T49" fmla="*/ 1550412519 h 14300"/>
              <a:gd name="T50" fmla="*/ 102773476 w 2700"/>
              <a:gd name="T51" fmla="*/ 1611821832 h 14300"/>
              <a:gd name="T52" fmla="*/ 102773476 w 2700"/>
              <a:gd name="T53" fmla="*/ 1681971019 h 14300"/>
              <a:gd name="T54" fmla="*/ 0 w 2700"/>
              <a:gd name="T55" fmla="*/ 1743380333 h 14300"/>
              <a:gd name="T56" fmla="*/ 102773476 w 2700"/>
              <a:gd name="T57" fmla="*/ 1804789646 h 14300"/>
              <a:gd name="T58" fmla="*/ 102773476 w 2700"/>
              <a:gd name="T59" fmla="*/ 1874938834 h 14300"/>
              <a:gd name="T60" fmla="*/ 0 w 2700"/>
              <a:gd name="T61" fmla="*/ 1936348147 h 14300"/>
              <a:gd name="T62" fmla="*/ 102773476 w 2700"/>
              <a:gd name="T63" fmla="*/ 1997757461 h 14300"/>
              <a:gd name="T64" fmla="*/ 102773476 w 2700"/>
              <a:gd name="T65" fmla="*/ 2067906648 h 14300"/>
              <a:gd name="T66" fmla="*/ 0 w 2700"/>
              <a:gd name="T67" fmla="*/ 2129085763 h 14300"/>
              <a:gd name="T68" fmla="*/ 102773476 w 2700"/>
              <a:gd name="T69" fmla="*/ 2147483646 h 14300"/>
              <a:gd name="T70" fmla="*/ 126831460 w 2700"/>
              <a:gd name="T71" fmla="*/ 2147483646 h 14300"/>
              <a:gd name="T72" fmla="*/ 21489215 w 2700"/>
              <a:gd name="T73" fmla="*/ 2147483646 h 14300"/>
              <a:gd name="T74" fmla="*/ 23591111 w 2700"/>
              <a:gd name="T75" fmla="*/ 2147483646 h 14300"/>
              <a:gd name="T76" fmla="*/ 126831460 w 2700"/>
              <a:gd name="T77" fmla="*/ 2147483646 h 14300"/>
              <a:gd name="T78" fmla="*/ 22423445 w 2700"/>
              <a:gd name="T79" fmla="*/ 2147483646 h 14300"/>
              <a:gd name="T80" fmla="*/ 23591111 w 2700"/>
              <a:gd name="T81" fmla="*/ 2147483646 h 14300"/>
              <a:gd name="T82" fmla="*/ 126831460 w 2700"/>
              <a:gd name="T83" fmla="*/ 2147483646 h 14300"/>
              <a:gd name="T84" fmla="*/ 22423445 w 2700"/>
              <a:gd name="T85" fmla="*/ 2147483646 h 14300"/>
              <a:gd name="T86" fmla="*/ 23591111 w 2700"/>
              <a:gd name="T87" fmla="*/ 2147483646 h 14300"/>
              <a:gd name="T88" fmla="*/ 126831460 w 2700"/>
              <a:gd name="T89" fmla="*/ 2147483646 h 14300"/>
              <a:gd name="T90" fmla="*/ 22423445 w 2700"/>
              <a:gd name="T91" fmla="*/ 2147483646 h 14300"/>
              <a:gd name="T92" fmla="*/ 23591111 w 2700"/>
              <a:gd name="T93" fmla="*/ 2147483646 h 14300"/>
              <a:gd name="T94" fmla="*/ 126831460 w 2700"/>
              <a:gd name="T95" fmla="*/ 2147483646 h 14300"/>
              <a:gd name="T96" fmla="*/ 22423445 w 2700"/>
              <a:gd name="T97" fmla="*/ 2147483646 h 14300"/>
              <a:gd name="T98" fmla="*/ 23591111 w 2700"/>
              <a:gd name="T99" fmla="*/ 2147483646 h 14300"/>
              <a:gd name="T100" fmla="*/ 126831460 w 2700"/>
              <a:gd name="T101" fmla="*/ 2147483646 h 14300"/>
              <a:gd name="T102" fmla="*/ 22423445 w 2700"/>
              <a:gd name="T103" fmla="*/ 2147483646 h 14300"/>
              <a:gd name="T104" fmla="*/ 630654787 w 2700"/>
              <a:gd name="T105" fmla="*/ 2147483646 h 14300"/>
              <a:gd name="T106" fmla="*/ 700793 w 2700"/>
              <a:gd name="T107" fmla="*/ 0 h 143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00" h="14300">
                <a:moveTo>
                  <a:pt x="3" y="0"/>
                </a:moveTo>
                <a:cubicBezTo>
                  <a:pt x="1" y="11"/>
                  <a:pt x="0" y="22"/>
                  <a:pt x="0" y="34"/>
                </a:cubicBezTo>
                <a:cubicBezTo>
                  <a:pt x="0" y="102"/>
                  <a:pt x="40" y="159"/>
                  <a:pt x="101" y="185"/>
                </a:cubicBezTo>
                <a:cubicBezTo>
                  <a:pt x="105" y="186"/>
                  <a:pt x="440" y="301"/>
                  <a:pt x="440" y="301"/>
                </a:cubicBezTo>
                <a:cubicBezTo>
                  <a:pt x="440" y="301"/>
                  <a:pt x="543" y="338"/>
                  <a:pt x="543" y="454"/>
                </a:cubicBezTo>
                <a:cubicBezTo>
                  <a:pt x="543" y="523"/>
                  <a:pt x="501" y="582"/>
                  <a:pt x="440" y="606"/>
                </a:cubicBezTo>
                <a:cubicBezTo>
                  <a:pt x="437" y="607"/>
                  <a:pt x="96" y="724"/>
                  <a:pt x="96" y="724"/>
                </a:cubicBezTo>
                <a:cubicBezTo>
                  <a:pt x="96" y="724"/>
                  <a:pt x="0" y="756"/>
                  <a:pt x="0" y="873"/>
                </a:cubicBezTo>
                <a:cubicBezTo>
                  <a:pt x="0" y="940"/>
                  <a:pt x="40" y="998"/>
                  <a:pt x="101" y="1023"/>
                </a:cubicBezTo>
                <a:cubicBezTo>
                  <a:pt x="105" y="1025"/>
                  <a:pt x="440" y="1140"/>
                  <a:pt x="440" y="1140"/>
                </a:cubicBezTo>
                <a:cubicBezTo>
                  <a:pt x="440" y="1140"/>
                  <a:pt x="543" y="1177"/>
                  <a:pt x="543" y="1292"/>
                </a:cubicBezTo>
                <a:cubicBezTo>
                  <a:pt x="543" y="1362"/>
                  <a:pt x="501" y="1421"/>
                  <a:pt x="440" y="1445"/>
                </a:cubicBezTo>
                <a:cubicBezTo>
                  <a:pt x="437" y="1446"/>
                  <a:pt x="96" y="1562"/>
                  <a:pt x="96" y="1562"/>
                </a:cubicBezTo>
                <a:cubicBezTo>
                  <a:pt x="96" y="1562"/>
                  <a:pt x="0" y="1602"/>
                  <a:pt x="0" y="1710"/>
                </a:cubicBezTo>
                <a:cubicBezTo>
                  <a:pt x="0" y="1777"/>
                  <a:pt x="40" y="1835"/>
                  <a:pt x="101" y="1860"/>
                </a:cubicBezTo>
                <a:cubicBezTo>
                  <a:pt x="105" y="1862"/>
                  <a:pt x="440" y="1977"/>
                  <a:pt x="440" y="1977"/>
                </a:cubicBezTo>
                <a:cubicBezTo>
                  <a:pt x="440" y="1977"/>
                  <a:pt x="543" y="2013"/>
                  <a:pt x="543" y="2129"/>
                </a:cubicBezTo>
                <a:cubicBezTo>
                  <a:pt x="543" y="2199"/>
                  <a:pt x="501" y="2258"/>
                  <a:pt x="440" y="2282"/>
                </a:cubicBezTo>
                <a:cubicBezTo>
                  <a:pt x="437" y="2283"/>
                  <a:pt x="96" y="2400"/>
                  <a:pt x="96" y="2400"/>
                </a:cubicBezTo>
                <a:cubicBezTo>
                  <a:pt x="96" y="2400"/>
                  <a:pt x="0" y="2431"/>
                  <a:pt x="0" y="2548"/>
                </a:cubicBezTo>
                <a:cubicBezTo>
                  <a:pt x="0" y="2616"/>
                  <a:pt x="40" y="2674"/>
                  <a:pt x="101" y="2699"/>
                </a:cubicBezTo>
                <a:cubicBezTo>
                  <a:pt x="105" y="2700"/>
                  <a:pt x="440" y="2815"/>
                  <a:pt x="440" y="2815"/>
                </a:cubicBezTo>
                <a:cubicBezTo>
                  <a:pt x="440" y="2815"/>
                  <a:pt x="543" y="2852"/>
                  <a:pt x="543" y="2968"/>
                </a:cubicBezTo>
                <a:cubicBezTo>
                  <a:pt x="543" y="3037"/>
                  <a:pt x="501" y="3096"/>
                  <a:pt x="440" y="3120"/>
                </a:cubicBezTo>
                <a:cubicBezTo>
                  <a:pt x="437" y="3121"/>
                  <a:pt x="96" y="3239"/>
                  <a:pt x="96" y="3239"/>
                </a:cubicBezTo>
                <a:cubicBezTo>
                  <a:pt x="96" y="3239"/>
                  <a:pt x="0" y="3278"/>
                  <a:pt x="0" y="3387"/>
                </a:cubicBezTo>
                <a:cubicBezTo>
                  <a:pt x="0" y="3455"/>
                  <a:pt x="40" y="3513"/>
                  <a:pt x="101" y="3538"/>
                </a:cubicBezTo>
                <a:cubicBezTo>
                  <a:pt x="105" y="3539"/>
                  <a:pt x="440" y="3654"/>
                  <a:pt x="440" y="3654"/>
                </a:cubicBezTo>
                <a:cubicBezTo>
                  <a:pt x="440" y="3654"/>
                  <a:pt x="543" y="3691"/>
                  <a:pt x="543" y="3807"/>
                </a:cubicBezTo>
                <a:cubicBezTo>
                  <a:pt x="543" y="3876"/>
                  <a:pt x="501" y="3935"/>
                  <a:pt x="440" y="3959"/>
                </a:cubicBezTo>
                <a:cubicBezTo>
                  <a:pt x="437" y="3960"/>
                  <a:pt x="96" y="4077"/>
                  <a:pt x="96" y="4077"/>
                </a:cubicBezTo>
                <a:cubicBezTo>
                  <a:pt x="96" y="4077"/>
                  <a:pt x="0" y="4109"/>
                  <a:pt x="0" y="4226"/>
                </a:cubicBezTo>
                <a:cubicBezTo>
                  <a:pt x="0" y="4293"/>
                  <a:pt x="40" y="4351"/>
                  <a:pt x="101" y="4377"/>
                </a:cubicBezTo>
                <a:cubicBezTo>
                  <a:pt x="105" y="4378"/>
                  <a:pt x="440" y="4493"/>
                  <a:pt x="440" y="4493"/>
                </a:cubicBezTo>
                <a:cubicBezTo>
                  <a:pt x="440" y="4493"/>
                  <a:pt x="543" y="4530"/>
                  <a:pt x="543" y="4646"/>
                </a:cubicBezTo>
                <a:cubicBezTo>
                  <a:pt x="543" y="4715"/>
                  <a:pt x="501" y="4774"/>
                  <a:pt x="440" y="4798"/>
                </a:cubicBezTo>
                <a:cubicBezTo>
                  <a:pt x="437" y="4799"/>
                  <a:pt x="92" y="4918"/>
                  <a:pt x="92" y="4918"/>
                </a:cubicBezTo>
                <a:cubicBezTo>
                  <a:pt x="92" y="4918"/>
                  <a:pt x="0" y="4949"/>
                  <a:pt x="0" y="5066"/>
                </a:cubicBezTo>
                <a:cubicBezTo>
                  <a:pt x="0" y="5133"/>
                  <a:pt x="40" y="5191"/>
                  <a:pt x="101" y="5216"/>
                </a:cubicBezTo>
                <a:cubicBezTo>
                  <a:pt x="105" y="5218"/>
                  <a:pt x="440" y="5333"/>
                  <a:pt x="440" y="5333"/>
                </a:cubicBezTo>
                <a:cubicBezTo>
                  <a:pt x="440" y="5333"/>
                  <a:pt x="543" y="5370"/>
                  <a:pt x="543" y="5485"/>
                </a:cubicBezTo>
                <a:cubicBezTo>
                  <a:pt x="543" y="5555"/>
                  <a:pt x="501" y="5614"/>
                  <a:pt x="440" y="5638"/>
                </a:cubicBezTo>
                <a:cubicBezTo>
                  <a:pt x="437" y="5639"/>
                  <a:pt x="96" y="5756"/>
                  <a:pt x="96" y="5756"/>
                </a:cubicBezTo>
                <a:cubicBezTo>
                  <a:pt x="96" y="5756"/>
                  <a:pt x="0" y="5787"/>
                  <a:pt x="0" y="5904"/>
                </a:cubicBezTo>
                <a:cubicBezTo>
                  <a:pt x="0" y="5972"/>
                  <a:pt x="40" y="6030"/>
                  <a:pt x="101" y="6055"/>
                </a:cubicBezTo>
                <a:cubicBezTo>
                  <a:pt x="105" y="6056"/>
                  <a:pt x="440" y="6172"/>
                  <a:pt x="440" y="6172"/>
                </a:cubicBezTo>
                <a:cubicBezTo>
                  <a:pt x="440" y="6172"/>
                  <a:pt x="543" y="6208"/>
                  <a:pt x="543" y="6324"/>
                </a:cubicBezTo>
                <a:cubicBezTo>
                  <a:pt x="543" y="6393"/>
                  <a:pt x="501" y="6453"/>
                  <a:pt x="440" y="6476"/>
                </a:cubicBezTo>
                <a:cubicBezTo>
                  <a:pt x="437" y="6477"/>
                  <a:pt x="96" y="6594"/>
                  <a:pt x="96" y="6594"/>
                </a:cubicBezTo>
                <a:cubicBezTo>
                  <a:pt x="96" y="6594"/>
                  <a:pt x="0" y="6634"/>
                  <a:pt x="0" y="6741"/>
                </a:cubicBezTo>
                <a:cubicBezTo>
                  <a:pt x="0" y="6809"/>
                  <a:pt x="40" y="6867"/>
                  <a:pt x="101" y="6892"/>
                </a:cubicBezTo>
                <a:cubicBezTo>
                  <a:pt x="105" y="6893"/>
                  <a:pt x="440" y="7008"/>
                  <a:pt x="440" y="7008"/>
                </a:cubicBezTo>
                <a:cubicBezTo>
                  <a:pt x="440" y="7008"/>
                  <a:pt x="543" y="7045"/>
                  <a:pt x="543" y="7161"/>
                </a:cubicBezTo>
                <a:cubicBezTo>
                  <a:pt x="543" y="7230"/>
                  <a:pt x="501" y="7289"/>
                  <a:pt x="440" y="7313"/>
                </a:cubicBezTo>
                <a:cubicBezTo>
                  <a:pt x="437" y="7314"/>
                  <a:pt x="96" y="7431"/>
                  <a:pt x="96" y="7431"/>
                </a:cubicBezTo>
                <a:cubicBezTo>
                  <a:pt x="96" y="7431"/>
                  <a:pt x="0" y="7463"/>
                  <a:pt x="0" y="7580"/>
                </a:cubicBezTo>
                <a:cubicBezTo>
                  <a:pt x="0" y="7647"/>
                  <a:pt x="40" y="7705"/>
                  <a:pt x="101" y="7731"/>
                </a:cubicBezTo>
                <a:cubicBezTo>
                  <a:pt x="105" y="7732"/>
                  <a:pt x="440" y="7847"/>
                  <a:pt x="440" y="7847"/>
                </a:cubicBezTo>
                <a:cubicBezTo>
                  <a:pt x="440" y="7847"/>
                  <a:pt x="543" y="7884"/>
                  <a:pt x="543" y="8000"/>
                </a:cubicBezTo>
                <a:cubicBezTo>
                  <a:pt x="543" y="8069"/>
                  <a:pt x="501" y="8128"/>
                  <a:pt x="440" y="8152"/>
                </a:cubicBezTo>
                <a:cubicBezTo>
                  <a:pt x="437" y="8153"/>
                  <a:pt x="96" y="8270"/>
                  <a:pt x="96" y="8270"/>
                </a:cubicBezTo>
                <a:cubicBezTo>
                  <a:pt x="96" y="8270"/>
                  <a:pt x="0" y="8310"/>
                  <a:pt x="0" y="8419"/>
                </a:cubicBezTo>
                <a:cubicBezTo>
                  <a:pt x="0" y="8486"/>
                  <a:pt x="40" y="8544"/>
                  <a:pt x="101" y="8569"/>
                </a:cubicBezTo>
                <a:cubicBezTo>
                  <a:pt x="105" y="8571"/>
                  <a:pt x="440" y="8686"/>
                  <a:pt x="440" y="8686"/>
                </a:cubicBezTo>
                <a:cubicBezTo>
                  <a:pt x="440" y="8686"/>
                  <a:pt x="543" y="8723"/>
                  <a:pt x="543" y="8839"/>
                </a:cubicBezTo>
                <a:cubicBezTo>
                  <a:pt x="543" y="8908"/>
                  <a:pt x="501" y="8967"/>
                  <a:pt x="440" y="8991"/>
                </a:cubicBezTo>
                <a:cubicBezTo>
                  <a:pt x="437" y="8992"/>
                  <a:pt x="96" y="9109"/>
                  <a:pt x="96" y="9109"/>
                </a:cubicBezTo>
                <a:cubicBezTo>
                  <a:pt x="96" y="9109"/>
                  <a:pt x="0" y="9141"/>
                  <a:pt x="0" y="9257"/>
                </a:cubicBezTo>
                <a:cubicBezTo>
                  <a:pt x="0" y="9325"/>
                  <a:pt x="40" y="9383"/>
                  <a:pt x="101" y="9408"/>
                </a:cubicBezTo>
                <a:cubicBezTo>
                  <a:pt x="105" y="9409"/>
                  <a:pt x="440" y="9525"/>
                  <a:pt x="440" y="9525"/>
                </a:cubicBezTo>
                <a:cubicBezTo>
                  <a:pt x="440" y="9525"/>
                  <a:pt x="543" y="9561"/>
                  <a:pt x="543" y="9677"/>
                </a:cubicBezTo>
                <a:lnTo>
                  <a:pt x="543" y="9707"/>
                </a:lnTo>
                <a:cubicBezTo>
                  <a:pt x="543" y="9776"/>
                  <a:pt x="501" y="9835"/>
                  <a:pt x="440" y="9859"/>
                </a:cubicBezTo>
                <a:cubicBezTo>
                  <a:pt x="437" y="9860"/>
                  <a:pt x="92" y="9979"/>
                  <a:pt x="92" y="9979"/>
                </a:cubicBezTo>
                <a:cubicBezTo>
                  <a:pt x="92" y="9979"/>
                  <a:pt x="0" y="10010"/>
                  <a:pt x="0" y="10127"/>
                </a:cubicBezTo>
                <a:cubicBezTo>
                  <a:pt x="0" y="10194"/>
                  <a:pt x="40" y="10252"/>
                  <a:pt x="101" y="10277"/>
                </a:cubicBezTo>
                <a:cubicBezTo>
                  <a:pt x="105" y="10279"/>
                  <a:pt x="440" y="10394"/>
                  <a:pt x="440" y="10394"/>
                </a:cubicBezTo>
                <a:cubicBezTo>
                  <a:pt x="440" y="10394"/>
                  <a:pt x="543" y="10431"/>
                  <a:pt x="543" y="10547"/>
                </a:cubicBezTo>
                <a:cubicBezTo>
                  <a:pt x="543" y="10616"/>
                  <a:pt x="501" y="10675"/>
                  <a:pt x="440" y="10699"/>
                </a:cubicBezTo>
                <a:cubicBezTo>
                  <a:pt x="437" y="10700"/>
                  <a:pt x="96" y="10817"/>
                  <a:pt x="96" y="10817"/>
                </a:cubicBezTo>
                <a:cubicBezTo>
                  <a:pt x="96" y="10817"/>
                  <a:pt x="0" y="10849"/>
                  <a:pt x="0" y="10965"/>
                </a:cubicBezTo>
                <a:cubicBezTo>
                  <a:pt x="0" y="11033"/>
                  <a:pt x="40" y="11091"/>
                  <a:pt x="101" y="11116"/>
                </a:cubicBezTo>
                <a:cubicBezTo>
                  <a:pt x="105" y="11117"/>
                  <a:pt x="440" y="11233"/>
                  <a:pt x="440" y="11233"/>
                </a:cubicBezTo>
                <a:cubicBezTo>
                  <a:pt x="440" y="11233"/>
                  <a:pt x="543" y="11269"/>
                  <a:pt x="543" y="11385"/>
                </a:cubicBezTo>
                <a:cubicBezTo>
                  <a:pt x="543" y="11455"/>
                  <a:pt x="501" y="11514"/>
                  <a:pt x="440" y="11538"/>
                </a:cubicBezTo>
                <a:cubicBezTo>
                  <a:pt x="437" y="11539"/>
                  <a:pt x="96" y="11655"/>
                  <a:pt x="96" y="11655"/>
                </a:cubicBezTo>
                <a:cubicBezTo>
                  <a:pt x="96" y="11655"/>
                  <a:pt x="0" y="11695"/>
                  <a:pt x="0" y="11802"/>
                </a:cubicBezTo>
                <a:cubicBezTo>
                  <a:pt x="0" y="11870"/>
                  <a:pt x="40" y="11928"/>
                  <a:pt x="101" y="11953"/>
                </a:cubicBezTo>
                <a:cubicBezTo>
                  <a:pt x="105" y="11954"/>
                  <a:pt x="440" y="12070"/>
                  <a:pt x="440" y="12070"/>
                </a:cubicBezTo>
                <a:cubicBezTo>
                  <a:pt x="440" y="12070"/>
                  <a:pt x="543" y="12106"/>
                  <a:pt x="543" y="12222"/>
                </a:cubicBezTo>
                <a:cubicBezTo>
                  <a:pt x="543" y="12291"/>
                  <a:pt x="501" y="12351"/>
                  <a:pt x="440" y="12374"/>
                </a:cubicBezTo>
                <a:cubicBezTo>
                  <a:pt x="437" y="12376"/>
                  <a:pt x="96" y="12493"/>
                  <a:pt x="96" y="12493"/>
                </a:cubicBezTo>
                <a:cubicBezTo>
                  <a:pt x="96" y="12493"/>
                  <a:pt x="0" y="12524"/>
                  <a:pt x="0" y="12641"/>
                </a:cubicBezTo>
                <a:cubicBezTo>
                  <a:pt x="0" y="12709"/>
                  <a:pt x="40" y="12767"/>
                  <a:pt x="101" y="12792"/>
                </a:cubicBezTo>
                <a:cubicBezTo>
                  <a:pt x="105" y="12793"/>
                  <a:pt x="440" y="12908"/>
                  <a:pt x="440" y="12908"/>
                </a:cubicBezTo>
                <a:cubicBezTo>
                  <a:pt x="440" y="12908"/>
                  <a:pt x="543" y="12945"/>
                  <a:pt x="543" y="13061"/>
                </a:cubicBezTo>
                <a:cubicBezTo>
                  <a:pt x="543" y="13130"/>
                  <a:pt x="501" y="13189"/>
                  <a:pt x="440" y="13213"/>
                </a:cubicBezTo>
                <a:cubicBezTo>
                  <a:pt x="437" y="13214"/>
                  <a:pt x="96" y="13331"/>
                  <a:pt x="96" y="13331"/>
                </a:cubicBezTo>
                <a:cubicBezTo>
                  <a:pt x="96" y="13331"/>
                  <a:pt x="0" y="13371"/>
                  <a:pt x="0" y="13480"/>
                </a:cubicBezTo>
                <a:cubicBezTo>
                  <a:pt x="0" y="13548"/>
                  <a:pt x="40" y="13605"/>
                  <a:pt x="101" y="13631"/>
                </a:cubicBezTo>
                <a:cubicBezTo>
                  <a:pt x="105" y="13632"/>
                  <a:pt x="440" y="13747"/>
                  <a:pt x="440" y="13747"/>
                </a:cubicBezTo>
                <a:cubicBezTo>
                  <a:pt x="440" y="13747"/>
                  <a:pt x="543" y="13784"/>
                  <a:pt x="543" y="13900"/>
                </a:cubicBezTo>
                <a:cubicBezTo>
                  <a:pt x="543" y="13969"/>
                  <a:pt x="501" y="14028"/>
                  <a:pt x="440" y="14052"/>
                </a:cubicBezTo>
                <a:cubicBezTo>
                  <a:pt x="437" y="14053"/>
                  <a:pt x="96" y="14170"/>
                  <a:pt x="96" y="14170"/>
                </a:cubicBezTo>
                <a:cubicBezTo>
                  <a:pt x="96" y="14170"/>
                  <a:pt x="10" y="14198"/>
                  <a:pt x="1" y="14300"/>
                </a:cubicBezTo>
                <a:lnTo>
                  <a:pt x="2700" y="14300"/>
                </a:lnTo>
                <a:lnTo>
                  <a:pt x="2700" y="0"/>
                </a:lnTo>
                <a:lnTo>
                  <a:pt x="3" y="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78097F4C-6F0F-FB49-8272-39F3855D52C1}"/>
              </a:ext>
            </a:extLst>
          </p:cNvPr>
          <p:cNvSpPr>
            <a:spLocks noGrp="1"/>
          </p:cNvSpPr>
          <p:nvPr>
            <p:ph type="dt" sz="half" idx="10"/>
          </p:nvPr>
        </p:nvSpPr>
        <p:spPr/>
        <p:txBody>
          <a:bodyPr/>
          <a:lstStyle>
            <a:lvl1pPr>
              <a:defRPr/>
            </a:lvl1pPr>
          </a:lstStyle>
          <a:p>
            <a:pPr>
              <a:defRPr/>
            </a:pPr>
            <a:fld id="{13ECDEE2-F82A-C94A-BD77-C0A4A66A33D7}" type="datetime1">
              <a:rPr lang="fi-FI"/>
              <a:pPr>
                <a:defRPr/>
              </a:pPr>
              <a:t>4.10.2024</a:t>
            </a:fld>
            <a:endParaRPr lang="fi-FI"/>
          </a:p>
        </p:txBody>
      </p:sp>
      <p:sp>
        <p:nvSpPr>
          <p:cNvPr id="6" name="Alatunnisteen paikkamerkki 4">
            <a:extLst>
              <a:ext uri="{FF2B5EF4-FFF2-40B4-BE49-F238E27FC236}">
                <a16:creationId xmlns:a16="http://schemas.microsoft.com/office/drawing/2014/main" id="{A4775DF1-4138-E64C-9D04-52753103087A}"/>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77A65C74-26CE-9B47-8F86-229E9C82AFCC}"/>
              </a:ext>
            </a:extLst>
          </p:cNvPr>
          <p:cNvSpPr>
            <a:spLocks noGrp="1"/>
          </p:cNvSpPr>
          <p:nvPr>
            <p:ph type="sldNum" sz="quarter" idx="12"/>
          </p:nvPr>
        </p:nvSpPr>
        <p:spPr/>
        <p:txBody>
          <a:bodyPr/>
          <a:lstStyle>
            <a:lvl1pPr>
              <a:defRPr/>
            </a:lvl1pPr>
          </a:lstStyle>
          <a:p>
            <a:pPr>
              <a:defRPr/>
            </a:pPr>
            <a:fld id="{90B684B0-CDAE-8C48-8F42-43DB05ACEE07}" type="slidenum">
              <a:rPr lang="fi-FI"/>
              <a:pPr>
                <a:defRPr/>
              </a:pPr>
              <a:t>‹#›</a:t>
            </a:fld>
            <a:endParaRPr lang="fi-FI"/>
          </a:p>
        </p:txBody>
      </p:sp>
    </p:spTree>
    <p:extLst>
      <p:ext uri="{BB962C8B-B14F-4D97-AF65-F5344CB8AC3E}">
        <p14:creationId xmlns:p14="http://schemas.microsoft.com/office/powerpoint/2010/main" val="865782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93DE3422-873B-344F-8AA7-9322CF082061}"/>
              </a:ext>
            </a:extLst>
          </p:cNvPr>
          <p:cNvSpPr>
            <a:spLocks noChangeAspect="1"/>
          </p:cNvSpPr>
          <p:nvPr userDrawn="1"/>
        </p:nvSpPr>
        <p:spPr bwMode="auto">
          <a:xfrm>
            <a:off x="10902950" y="0"/>
            <a:ext cx="1290639" cy="6858000"/>
          </a:xfrm>
          <a:custGeom>
            <a:avLst/>
            <a:gdLst>
              <a:gd name="T0" fmla="*/ 85333119 w 2658"/>
              <a:gd name="T1" fmla="*/ 0 h 14271"/>
              <a:gd name="T2" fmla="*/ 0 w 2658"/>
              <a:gd name="T3" fmla="*/ 126782415 h 14271"/>
              <a:gd name="T4" fmla="*/ 85333119 w 2658"/>
              <a:gd name="T5" fmla="*/ 253564350 h 14271"/>
              <a:gd name="T6" fmla="*/ 0 w 2658"/>
              <a:gd name="T7" fmla="*/ 380346766 h 14271"/>
              <a:gd name="T8" fmla="*/ 85333119 w 2658"/>
              <a:gd name="T9" fmla="*/ 507129181 h 14271"/>
              <a:gd name="T10" fmla="*/ 0 w 2658"/>
              <a:gd name="T11" fmla="*/ 633911116 h 14271"/>
              <a:gd name="T12" fmla="*/ 85333119 w 2658"/>
              <a:gd name="T13" fmla="*/ 760462865 h 14271"/>
              <a:gd name="T14" fmla="*/ 0 w 2658"/>
              <a:gd name="T15" fmla="*/ 887244800 h 14271"/>
              <a:gd name="T16" fmla="*/ 85333119 w 2658"/>
              <a:gd name="T17" fmla="*/ 1014027215 h 14271"/>
              <a:gd name="T18" fmla="*/ 0 w 2658"/>
              <a:gd name="T19" fmla="*/ 1140809630 h 14271"/>
              <a:gd name="T20" fmla="*/ 85333119 w 2658"/>
              <a:gd name="T21" fmla="*/ 1267591565 h 14271"/>
              <a:gd name="T22" fmla="*/ 0 w 2658"/>
              <a:gd name="T23" fmla="*/ 1394373981 h 14271"/>
              <a:gd name="T24" fmla="*/ 85333119 w 2658"/>
              <a:gd name="T25" fmla="*/ 1521156396 h 14271"/>
              <a:gd name="T26" fmla="*/ 0 w 2658"/>
              <a:gd name="T27" fmla="*/ 1647938331 h 14271"/>
              <a:gd name="T28" fmla="*/ 85333119 w 2658"/>
              <a:gd name="T29" fmla="*/ 1774720746 h 14271"/>
              <a:gd name="T30" fmla="*/ 0 w 2658"/>
              <a:gd name="T31" fmla="*/ 1901503162 h 14271"/>
              <a:gd name="T32" fmla="*/ 85333119 w 2658"/>
              <a:gd name="T33" fmla="*/ 2028054430 h 14271"/>
              <a:gd name="T34" fmla="*/ 0 w 2658"/>
              <a:gd name="T35" fmla="*/ 2147483646 h 14271"/>
              <a:gd name="T36" fmla="*/ 85333119 w 2658"/>
              <a:gd name="T37" fmla="*/ 2147483646 h 14271"/>
              <a:gd name="T38" fmla="*/ 0 w 2658"/>
              <a:gd name="T39" fmla="*/ 2147483646 h 14271"/>
              <a:gd name="T40" fmla="*/ 85333119 w 2658"/>
              <a:gd name="T41" fmla="*/ 2147483646 h 14271"/>
              <a:gd name="T42" fmla="*/ 0 w 2658"/>
              <a:gd name="T43" fmla="*/ 2147483646 h 14271"/>
              <a:gd name="T44" fmla="*/ 85333119 w 2658"/>
              <a:gd name="T45" fmla="*/ 2147483646 h 14271"/>
              <a:gd name="T46" fmla="*/ 0 w 2658"/>
              <a:gd name="T47" fmla="*/ 2147483646 h 14271"/>
              <a:gd name="T48" fmla="*/ 85333119 w 2658"/>
              <a:gd name="T49" fmla="*/ 2147483646 h 14271"/>
              <a:gd name="T50" fmla="*/ 0 w 2658"/>
              <a:gd name="T51" fmla="*/ 2147483646 h 14271"/>
              <a:gd name="T52" fmla="*/ 85333119 w 2658"/>
              <a:gd name="T53" fmla="*/ 2147483646 h 14271"/>
              <a:gd name="T54" fmla="*/ 626561534 w 2658"/>
              <a:gd name="T55" fmla="*/ 2147483646 h 14271"/>
              <a:gd name="T56" fmla="*/ 626561534 w 2658"/>
              <a:gd name="T57" fmla="*/ 231147 h 14271"/>
              <a:gd name="T58" fmla="*/ 85333119 w 2658"/>
              <a:gd name="T59" fmla="*/ 0 h 142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8513331A-7AF0-7E4D-83BC-EDB3F2230D1B}"/>
              </a:ext>
            </a:extLst>
          </p:cNvPr>
          <p:cNvSpPr>
            <a:spLocks noGrp="1"/>
          </p:cNvSpPr>
          <p:nvPr>
            <p:ph type="dt" sz="half" idx="10"/>
          </p:nvPr>
        </p:nvSpPr>
        <p:spPr/>
        <p:txBody>
          <a:bodyPr/>
          <a:lstStyle>
            <a:lvl1pPr>
              <a:defRPr/>
            </a:lvl1pPr>
          </a:lstStyle>
          <a:p>
            <a:pPr>
              <a:defRPr/>
            </a:pPr>
            <a:fld id="{A9E54A13-B268-804E-AD87-FE0A6EC97B5B}" type="datetime1">
              <a:rPr lang="fi-FI"/>
              <a:pPr>
                <a:defRPr/>
              </a:pPr>
              <a:t>4.10.2024</a:t>
            </a:fld>
            <a:endParaRPr lang="fi-FI"/>
          </a:p>
        </p:txBody>
      </p:sp>
      <p:sp>
        <p:nvSpPr>
          <p:cNvPr id="6" name="Alatunnisteen paikkamerkki 4">
            <a:extLst>
              <a:ext uri="{FF2B5EF4-FFF2-40B4-BE49-F238E27FC236}">
                <a16:creationId xmlns:a16="http://schemas.microsoft.com/office/drawing/2014/main" id="{E4F89B1F-4A77-A542-A0D5-5DCB76CD7C10}"/>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DA1623E7-A75B-7D4D-B01F-65376456287A}"/>
              </a:ext>
            </a:extLst>
          </p:cNvPr>
          <p:cNvSpPr>
            <a:spLocks noGrp="1"/>
          </p:cNvSpPr>
          <p:nvPr>
            <p:ph type="sldNum" sz="quarter" idx="12"/>
          </p:nvPr>
        </p:nvSpPr>
        <p:spPr/>
        <p:txBody>
          <a:bodyPr/>
          <a:lstStyle>
            <a:lvl1pPr>
              <a:defRPr/>
            </a:lvl1pPr>
          </a:lstStyle>
          <a:p>
            <a:pPr>
              <a:defRPr/>
            </a:pPr>
            <a:fld id="{3590D260-8ABE-DF41-AF19-876C029952DC}" type="slidenum">
              <a:rPr lang="fi-FI"/>
              <a:pPr>
                <a:defRPr/>
              </a:pPr>
              <a:t>‹#›</a:t>
            </a:fld>
            <a:endParaRPr lang="fi-FI"/>
          </a:p>
        </p:txBody>
      </p:sp>
    </p:spTree>
    <p:extLst>
      <p:ext uri="{BB962C8B-B14F-4D97-AF65-F5344CB8AC3E}">
        <p14:creationId xmlns:p14="http://schemas.microsoft.com/office/powerpoint/2010/main" val="2421144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EC0D08CB-D0A2-874F-95DC-26F8F1617E2E}"/>
              </a:ext>
            </a:extLst>
          </p:cNvPr>
          <p:cNvSpPr>
            <a:spLocks noGrp="1"/>
          </p:cNvSpPr>
          <p:nvPr>
            <p:ph type="dt" sz="half" idx="10"/>
          </p:nvPr>
        </p:nvSpPr>
        <p:spPr/>
        <p:txBody>
          <a:bodyPr/>
          <a:lstStyle>
            <a:lvl1pPr>
              <a:defRPr/>
            </a:lvl1pPr>
          </a:lstStyle>
          <a:p>
            <a:pPr>
              <a:defRPr/>
            </a:pPr>
            <a:fld id="{DD23830C-CB2D-7843-B0EA-80F55B02C2F1}" type="datetime1">
              <a:rPr lang="fi-FI"/>
              <a:pPr>
                <a:defRPr/>
              </a:pPr>
              <a:t>4.10.2024</a:t>
            </a:fld>
            <a:endParaRPr lang="fi-FI"/>
          </a:p>
        </p:txBody>
      </p:sp>
      <p:sp>
        <p:nvSpPr>
          <p:cNvPr id="6" name="Alatunnisteen paikkamerkki 4">
            <a:extLst>
              <a:ext uri="{FF2B5EF4-FFF2-40B4-BE49-F238E27FC236}">
                <a16:creationId xmlns:a16="http://schemas.microsoft.com/office/drawing/2014/main" id="{7739D509-1D28-5242-A2CE-BEDB492531A8}"/>
              </a:ext>
            </a:extLst>
          </p:cNvPr>
          <p:cNvSpPr>
            <a:spLocks noGrp="1"/>
          </p:cNvSpPr>
          <p:nvPr>
            <p:ph type="ftr" sz="quarter" idx="11"/>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3B4FCCA6-7E54-5D4A-9173-D061561F40B8}"/>
              </a:ext>
            </a:extLst>
          </p:cNvPr>
          <p:cNvSpPr>
            <a:spLocks noGrp="1"/>
          </p:cNvSpPr>
          <p:nvPr>
            <p:ph type="sldNum" sz="quarter" idx="12"/>
          </p:nvPr>
        </p:nvSpPr>
        <p:spPr/>
        <p:txBody>
          <a:bodyPr/>
          <a:lstStyle>
            <a:lvl1pPr>
              <a:defRPr/>
            </a:lvl1pPr>
          </a:lstStyle>
          <a:p>
            <a:pPr>
              <a:defRPr/>
            </a:pPr>
            <a:fld id="{65E1E749-18FB-D049-92AA-3E08CD2DFDA3}" type="slidenum">
              <a:rPr lang="fi-FI"/>
              <a:pPr>
                <a:defRPr/>
              </a:pPr>
              <a:t>‹#›</a:t>
            </a:fld>
            <a:endParaRPr lang="fi-FI"/>
          </a:p>
        </p:txBody>
      </p:sp>
    </p:spTree>
    <p:extLst>
      <p:ext uri="{BB962C8B-B14F-4D97-AF65-F5344CB8AC3E}">
        <p14:creationId xmlns:p14="http://schemas.microsoft.com/office/powerpoint/2010/main" val="3840813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sz="half" idx="1"/>
          </p:nvPr>
        </p:nvSpPr>
        <p:spPr>
          <a:xfrm>
            <a:off x="457200" y="1935810"/>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935810"/>
            <a:ext cx="5364000" cy="424179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ekstin paikkamerkki 9"/>
          <p:cNvSpPr>
            <a:spLocks noGrp="1"/>
          </p:cNvSpPr>
          <p:nvPr>
            <p:ph type="body" sz="quarter" idx="13"/>
          </p:nvPr>
        </p:nvSpPr>
        <p:spPr>
          <a:xfrm>
            <a:off x="457201" y="1555786"/>
            <a:ext cx="5364163" cy="409203"/>
          </a:xfrm>
        </p:spPr>
        <p:txBody>
          <a:bodyPr/>
          <a:lstStyle>
            <a:lvl1pPr marL="0" indent="0">
              <a:buNone/>
              <a:defRPr>
                <a:latin typeface="Arial Black" panose="020B0A04020102020204" pitchFamily="34" charset="0"/>
              </a:defRPr>
            </a:lvl1pPr>
          </a:lstStyle>
          <a:p>
            <a:pPr lvl="0"/>
            <a:r>
              <a:rPr lang="fi-FI"/>
              <a:t>Muokkaa tekstin perustyylejä napsauttamalla</a:t>
            </a:r>
          </a:p>
        </p:txBody>
      </p:sp>
      <p:sp>
        <p:nvSpPr>
          <p:cNvPr id="11" name="Tekstin paikkamerkki 9"/>
          <p:cNvSpPr>
            <a:spLocks noGrp="1"/>
          </p:cNvSpPr>
          <p:nvPr>
            <p:ph type="body" sz="quarter" idx="14"/>
          </p:nvPr>
        </p:nvSpPr>
        <p:spPr>
          <a:xfrm>
            <a:off x="6174003" y="1555786"/>
            <a:ext cx="5364163" cy="409203"/>
          </a:xfrm>
        </p:spPr>
        <p:txBody>
          <a:bodyPr/>
          <a:lstStyle>
            <a:lvl1pPr marL="0" indent="0">
              <a:buNone/>
              <a:defRPr>
                <a:latin typeface="Arial Black" panose="020B0A04020102020204" pitchFamily="34" charset="0"/>
              </a:defRPr>
            </a:lvl1pPr>
          </a:lstStyle>
          <a:p>
            <a:pPr lvl="0"/>
            <a:r>
              <a:rPr lang="fi-FI"/>
              <a:t>Muokkaa tekstin perustyylejä napsauttamalla</a:t>
            </a:r>
          </a:p>
        </p:txBody>
      </p:sp>
      <p:sp>
        <p:nvSpPr>
          <p:cNvPr id="7" name="Päivämäärän paikkamerkki 3">
            <a:extLst>
              <a:ext uri="{FF2B5EF4-FFF2-40B4-BE49-F238E27FC236}">
                <a16:creationId xmlns:a16="http://schemas.microsoft.com/office/drawing/2014/main" id="{F0FBC089-BA33-2B46-9EF5-32D78733493B}"/>
              </a:ext>
            </a:extLst>
          </p:cNvPr>
          <p:cNvSpPr>
            <a:spLocks noGrp="1"/>
          </p:cNvSpPr>
          <p:nvPr>
            <p:ph type="dt" sz="half" idx="15"/>
          </p:nvPr>
        </p:nvSpPr>
        <p:spPr/>
        <p:txBody>
          <a:bodyPr/>
          <a:lstStyle>
            <a:lvl1pPr>
              <a:defRPr/>
            </a:lvl1pPr>
          </a:lstStyle>
          <a:p>
            <a:pPr>
              <a:defRPr/>
            </a:pPr>
            <a:fld id="{73DD32F8-42EA-2042-8C55-03E88AC15314}" type="datetime1">
              <a:rPr lang="fi-FI"/>
              <a:pPr>
                <a:defRPr/>
              </a:pPr>
              <a:t>4.10.2024</a:t>
            </a:fld>
            <a:endParaRPr lang="fi-FI"/>
          </a:p>
        </p:txBody>
      </p:sp>
      <p:sp>
        <p:nvSpPr>
          <p:cNvPr id="8" name="Alatunnisteen paikkamerkki 4">
            <a:extLst>
              <a:ext uri="{FF2B5EF4-FFF2-40B4-BE49-F238E27FC236}">
                <a16:creationId xmlns:a16="http://schemas.microsoft.com/office/drawing/2014/main" id="{6A31815B-C589-5847-8271-DB4424AE9F38}"/>
              </a:ext>
            </a:extLst>
          </p:cNvPr>
          <p:cNvSpPr>
            <a:spLocks noGrp="1"/>
          </p:cNvSpPr>
          <p:nvPr>
            <p:ph type="ftr" sz="quarter" idx="16"/>
          </p:nvPr>
        </p:nvSpPr>
        <p:spPr/>
        <p:txBody>
          <a:bodyPr/>
          <a:lstStyle>
            <a:lvl1pPr>
              <a:defRPr/>
            </a:lvl1pPr>
          </a:lstStyle>
          <a:p>
            <a:pPr>
              <a:defRPr/>
            </a:pPr>
            <a:r>
              <a:rPr lang="fi-FI"/>
              <a:t>Etunimi Sukunimi</a:t>
            </a:r>
          </a:p>
        </p:txBody>
      </p:sp>
      <p:sp>
        <p:nvSpPr>
          <p:cNvPr id="9" name="Dian numeron paikkamerkki 5">
            <a:extLst>
              <a:ext uri="{FF2B5EF4-FFF2-40B4-BE49-F238E27FC236}">
                <a16:creationId xmlns:a16="http://schemas.microsoft.com/office/drawing/2014/main" id="{5DE50650-B962-C844-A7C7-90E961C06BAA}"/>
              </a:ext>
            </a:extLst>
          </p:cNvPr>
          <p:cNvSpPr>
            <a:spLocks noGrp="1"/>
          </p:cNvSpPr>
          <p:nvPr>
            <p:ph type="sldNum" sz="quarter" idx="17"/>
          </p:nvPr>
        </p:nvSpPr>
        <p:spPr/>
        <p:txBody>
          <a:bodyPr/>
          <a:lstStyle>
            <a:lvl1pPr>
              <a:defRPr/>
            </a:lvl1pPr>
          </a:lstStyle>
          <a:p>
            <a:pPr>
              <a:defRPr/>
            </a:pPr>
            <a:fld id="{6A013851-F671-F344-9634-D31A2F030CCB}" type="slidenum">
              <a:rPr lang="fi-FI"/>
              <a:pPr>
                <a:defRPr/>
              </a:pPr>
              <a:t>‹#›</a:t>
            </a:fld>
            <a:endParaRPr lang="fi-FI"/>
          </a:p>
        </p:txBody>
      </p:sp>
    </p:spTree>
    <p:extLst>
      <p:ext uri="{BB962C8B-B14F-4D97-AF65-F5344CB8AC3E}">
        <p14:creationId xmlns:p14="http://schemas.microsoft.com/office/powerpoint/2010/main" val="3997286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8"/>
            <a:ext cx="6371619" cy="787615"/>
          </a:xfrm>
        </p:spPr>
        <p:txBody>
          <a:bodyPr/>
          <a:lstStyle/>
          <a:p>
            <a:r>
              <a:rPr lang="fi-FI"/>
              <a:t>Muokkaa ots. perustyyl. napsautt.</a:t>
            </a:r>
          </a:p>
        </p:txBody>
      </p:sp>
      <p:sp>
        <p:nvSpPr>
          <p:cNvPr id="3" name="Sisällön paikkamerkki 2"/>
          <p:cNvSpPr>
            <a:spLocks noGrp="1"/>
          </p:cNvSpPr>
          <p:nvPr>
            <p:ph sz="half" idx="1"/>
          </p:nvPr>
        </p:nvSpPr>
        <p:spPr>
          <a:xfrm>
            <a:off x="457200" y="1195200"/>
            <a:ext cx="6371619"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uvan paikkamerkki 9"/>
          <p:cNvSpPr>
            <a:spLocks noGrp="1"/>
          </p:cNvSpPr>
          <p:nvPr>
            <p:ph type="pic" sz="quarter" idx="13"/>
          </p:nvPr>
        </p:nvSpPr>
        <p:spPr>
          <a:xfrm>
            <a:off x="7131050" y="0"/>
            <a:ext cx="5060951" cy="6858000"/>
          </a:xfrm>
          <a:solidFill>
            <a:schemeClr val="bg1">
              <a:lumMod val="85000"/>
            </a:schemeClr>
          </a:solidFill>
        </p:spPr>
        <p:txBody>
          <a:bodyPr rtlCol="0">
            <a:noAutofit/>
          </a:bodyPr>
          <a:lstStyle>
            <a:lvl1pPr marL="0" indent="0" algn="r">
              <a:buNone/>
              <a:defRPr/>
            </a:lvl1pPr>
          </a:lstStyle>
          <a:p>
            <a:pPr lvl="0"/>
            <a:r>
              <a:rPr lang="fi-FI" noProof="0"/>
              <a:t>Lisää kuva napsauttamalla kuvaketta</a:t>
            </a:r>
          </a:p>
        </p:txBody>
      </p:sp>
      <p:sp>
        <p:nvSpPr>
          <p:cNvPr id="5" name="Päivämäärän paikkamerkki 3">
            <a:extLst>
              <a:ext uri="{FF2B5EF4-FFF2-40B4-BE49-F238E27FC236}">
                <a16:creationId xmlns:a16="http://schemas.microsoft.com/office/drawing/2014/main" id="{98520AB3-5A2A-F148-BBB7-1DBD244EB021}"/>
              </a:ext>
            </a:extLst>
          </p:cNvPr>
          <p:cNvSpPr>
            <a:spLocks noGrp="1"/>
          </p:cNvSpPr>
          <p:nvPr>
            <p:ph type="dt" sz="half" idx="14"/>
          </p:nvPr>
        </p:nvSpPr>
        <p:spPr/>
        <p:txBody>
          <a:bodyPr/>
          <a:lstStyle>
            <a:lvl1pPr>
              <a:defRPr/>
            </a:lvl1pPr>
          </a:lstStyle>
          <a:p>
            <a:pPr>
              <a:defRPr/>
            </a:pPr>
            <a:fld id="{25493082-0381-D443-A079-E739CABCC45B}" type="datetime1">
              <a:rPr lang="fi-FI"/>
              <a:pPr>
                <a:defRPr/>
              </a:pPr>
              <a:t>4.10.2024</a:t>
            </a:fld>
            <a:endParaRPr lang="fi-FI"/>
          </a:p>
        </p:txBody>
      </p:sp>
      <p:sp>
        <p:nvSpPr>
          <p:cNvPr id="6" name="Alatunnisteen paikkamerkki 4">
            <a:extLst>
              <a:ext uri="{FF2B5EF4-FFF2-40B4-BE49-F238E27FC236}">
                <a16:creationId xmlns:a16="http://schemas.microsoft.com/office/drawing/2014/main" id="{E235F370-ADFC-5B49-A184-A25C697CEB6F}"/>
              </a:ext>
            </a:extLst>
          </p:cNvPr>
          <p:cNvSpPr>
            <a:spLocks noGrp="1"/>
          </p:cNvSpPr>
          <p:nvPr>
            <p:ph type="ftr" sz="quarter" idx="15"/>
          </p:nvPr>
        </p:nvSpPr>
        <p:spPr/>
        <p:txBody>
          <a:bodyPr/>
          <a:lstStyle>
            <a:lvl1pPr>
              <a:defRPr/>
            </a:lvl1pPr>
          </a:lstStyle>
          <a:p>
            <a:pPr>
              <a:defRPr/>
            </a:pPr>
            <a:r>
              <a:rPr lang="fi-FI"/>
              <a:t>Etunimi Sukunimi</a:t>
            </a:r>
          </a:p>
        </p:txBody>
      </p:sp>
      <p:sp>
        <p:nvSpPr>
          <p:cNvPr id="7" name="Dian numeron paikkamerkki 5">
            <a:extLst>
              <a:ext uri="{FF2B5EF4-FFF2-40B4-BE49-F238E27FC236}">
                <a16:creationId xmlns:a16="http://schemas.microsoft.com/office/drawing/2014/main" id="{C0B3576F-1B44-414D-9444-F524169074A1}"/>
              </a:ext>
            </a:extLst>
          </p:cNvPr>
          <p:cNvSpPr>
            <a:spLocks noGrp="1"/>
          </p:cNvSpPr>
          <p:nvPr>
            <p:ph type="sldNum" sz="quarter" idx="16"/>
          </p:nvPr>
        </p:nvSpPr>
        <p:spPr/>
        <p:txBody>
          <a:bodyPr/>
          <a:lstStyle>
            <a:lvl1pPr>
              <a:defRPr/>
            </a:lvl1pPr>
          </a:lstStyle>
          <a:p>
            <a:pPr>
              <a:defRPr/>
            </a:pPr>
            <a:fld id="{23344C64-584D-384B-9C48-C2BF421D092D}" type="slidenum">
              <a:rPr lang="fi-FI"/>
              <a:pPr>
                <a:defRPr/>
              </a:pPr>
              <a:t>‹#›</a:t>
            </a:fld>
            <a:endParaRPr lang="fi-FI"/>
          </a:p>
        </p:txBody>
      </p:sp>
    </p:spTree>
    <p:extLst>
      <p:ext uri="{BB962C8B-B14F-4D97-AF65-F5344CB8AC3E}">
        <p14:creationId xmlns:p14="http://schemas.microsoft.com/office/powerpoint/2010/main" val="453130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202" y="5486400"/>
            <a:ext cx="11235447" cy="670884"/>
          </a:xfrm>
        </p:spPr>
        <p:txBody>
          <a:bodyPr anchor="ctr"/>
          <a:lstStyle>
            <a:lvl1pPr algn="ctr">
              <a:defRPr sz="2600" b="0">
                <a:latin typeface="+mn-lt"/>
              </a:defRPr>
            </a:lvl1pPr>
          </a:lstStyle>
          <a:p>
            <a:r>
              <a:rPr lang="fi-FI"/>
              <a:t>Muokkaa ots. perustyyl. napsautt.</a:t>
            </a:r>
          </a:p>
        </p:txBody>
      </p:sp>
      <p:sp>
        <p:nvSpPr>
          <p:cNvPr id="4" name="Päivämäärän paikkamerkki 3">
            <a:extLst>
              <a:ext uri="{FF2B5EF4-FFF2-40B4-BE49-F238E27FC236}">
                <a16:creationId xmlns:a16="http://schemas.microsoft.com/office/drawing/2014/main" id="{66513AE8-4E40-4742-9B9A-39902E4FCD0A}"/>
              </a:ext>
            </a:extLst>
          </p:cNvPr>
          <p:cNvSpPr>
            <a:spLocks noGrp="1"/>
          </p:cNvSpPr>
          <p:nvPr>
            <p:ph type="dt" sz="half" idx="14"/>
          </p:nvPr>
        </p:nvSpPr>
        <p:spPr/>
        <p:txBody>
          <a:bodyPr/>
          <a:lstStyle>
            <a:lvl1pPr>
              <a:defRPr/>
            </a:lvl1pPr>
          </a:lstStyle>
          <a:p>
            <a:pPr>
              <a:defRPr/>
            </a:pPr>
            <a:fld id="{2FB4734F-E757-A741-BCDE-1F898094FB65}" type="datetime1">
              <a:rPr lang="fi-FI"/>
              <a:pPr>
                <a:defRPr/>
              </a:pPr>
              <a:t>4.10.2024</a:t>
            </a:fld>
            <a:endParaRPr lang="fi-FI"/>
          </a:p>
        </p:txBody>
      </p:sp>
      <p:sp>
        <p:nvSpPr>
          <p:cNvPr id="5" name="Alatunnisteen paikkamerkki 4">
            <a:extLst>
              <a:ext uri="{FF2B5EF4-FFF2-40B4-BE49-F238E27FC236}">
                <a16:creationId xmlns:a16="http://schemas.microsoft.com/office/drawing/2014/main" id="{EF5BFA7B-189A-564D-99D2-67026E16CE02}"/>
              </a:ext>
            </a:extLst>
          </p:cNvPr>
          <p:cNvSpPr>
            <a:spLocks noGrp="1"/>
          </p:cNvSpPr>
          <p:nvPr>
            <p:ph type="ftr" sz="quarter" idx="15"/>
          </p:nvPr>
        </p:nvSpPr>
        <p:spPr/>
        <p:txBody>
          <a:bodyPr/>
          <a:lstStyle>
            <a:lvl1pPr>
              <a:defRPr/>
            </a:lvl1pPr>
          </a:lstStyle>
          <a:p>
            <a:pPr>
              <a:defRPr/>
            </a:pPr>
            <a:r>
              <a:rPr lang="fi-FI"/>
              <a:t>Etunimi Sukunimi</a:t>
            </a:r>
          </a:p>
        </p:txBody>
      </p:sp>
      <p:sp>
        <p:nvSpPr>
          <p:cNvPr id="6" name="Dian numeron paikkamerkki 5">
            <a:extLst>
              <a:ext uri="{FF2B5EF4-FFF2-40B4-BE49-F238E27FC236}">
                <a16:creationId xmlns:a16="http://schemas.microsoft.com/office/drawing/2014/main" id="{C0BE255C-B05A-3A4E-B309-661E264DD65A}"/>
              </a:ext>
            </a:extLst>
          </p:cNvPr>
          <p:cNvSpPr>
            <a:spLocks noGrp="1"/>
          </p:cNvSpPr>
          <p:nvPr>
            <p:ph type="sldNum" sz="quarter" idx="16"/>
          </p:nvPr>
        </p:nvSpPr>
        <p:spPr/>
        <p:txBody>
          <a:bodyPr/>
          <a:lstStyle>
            <a:lvl1pPr>
              <a:defRPr/>
            </a:lvl1pPr>
          </a:lstStyle>
          <a:p>
            <a:pPr>
              <a:defRPr/>
            </a:pPr>
            <a:fld id="{AC5C3D74-6895-B141-8D40-CFEAD2E4A755}" type="slidenum">
              <a:rPr lang="fi-FI"/>
              <a:pPr>
                <a:defRPr/>
              </a:pPr>
              <a:t>‹#›</a:t>
            </a:fld>
            <a:endParaRPr lang="fi-FI"/>
          </a:p>
        </p:txBody>
      </p:sp>
    </p:spTree>
    <p:extLst>
      <p:ext uri="{BB962C8B-B14F-4D97-AF65-F5344CB8AC3E}">
        <p14:creationId xmlns:p14="http://schemas.microsoft.com/office/powerpoint/2010/main" val="3290502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202" y="5486400"/>
            <a:ext cx="11235447" cy="670884"/>
          </a:xfrm>
        </p:spPr>
        <p:txBody>
          <a:bodyPr anchor="ctr"/>
          <a:lstStyle>
            <a:lvl1pPr algn="ctr">
              <a:defRPr sz="2600" b="0">
                <a:latin typeface="+mn-lt"/>
              </a:defRPr>
            </a:lvl1pPr>
          </a:lstStyle>
          <a:p>
            <a:r>
              <a:rPr lang="fi-FI"/>
              <a:t>Muokkaa ots. perustyyl. napsautt.</a:t>
            </a:r>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6" name="Päivämäärän paikkamerkki 3">
            <a:extLst>
              <a:ext uri="{FF2B5EF4-FFF2-40B4-BE49-F238E27FC236}">
                <a16:creationId xmlns:a16="http://schemas.microsoft.com/office/drawing/2014/main" id="{9F68AC27-5FEC-7E4E-8F1D-7A13CC4142EC}"/>
              </a:ext>
            </a:extLst>
          </p:cNvPr>
          <p:cNvSpPr>
            <a:spLocks noGrp="1"/>
          </p:cNvSpPr>
          <p:nvPr>
            <p:ph type="dt" sz="half" idx="16"/>
          </p:nvPr>
        </p:nvSpPr>
        <p:spPr/>
        <p:txBody>
          <a:bodyPr/>
          <a:lstStyle>
            <a:lvl1pPr>
              <a:defRPr/>
            </a:lvl1pPr>
          </a:lstStyle>
          <a:p>
            <a:pPr>
              <a:defRPr/>
            </a:pPr>
            <a:fld id="{7048F55E-150A-BE4A-A328-B2982B52FFCD}" type="datetime1">
              <a:rPr lang="fi-FI"/>
              <a:pPr>
                <a:defRPr/>
              </a:pPr>
              <a:t>4.10.2024</a:t>
            </a:fld>
            <a:endParaRPr lang="fi-FI"/>
          </a:p>
        </p:txBody>
      </p:sp>
      <p:sp>
        <p:nvSpPr>
          <p:cNvPr id="7" name="Alatunnisteen paikkamerkki 4">
            <a:extLst>
              <a:ext uri="{FF2B5EF4-FFF2-40B4-BE49-F238E27FC236}">
                <a16:creationId xmlns:a16="http://schemas.microsoft.com/office/drawing/2014/main" id="{BCFCA869-BD97-7F4A-A31A-16A3F1CBAA51}"/>
              </a:ext>
            </a:extLst>
          </p:cNvPr>
          <p:cNvSpPr>
            <a:spLocks noGrp="1"/>
          </p:cNvSpPr>
          <p:nvPr>
            <p:ph type="ftr" sz="quarter" idx="17"/>
          </p:nvPr>
        </p:nvSpPr>
        <p:spPr/>
        <p:txBody>
          <a:bodyPr/>
          <a:lstStyle>
            <a:lvl1pPr>
              <a:defRPr/>
            </a:lvl1pPr>
          </a:lstStyle>
          <a:p>
            <a:pPr>
              <a:defRPr/>
            </a:pPr>
            <a:r>
              <a:rPr lang="fi-FI"/>
              <a:t>Etunimi Sukunimi</a:t>
            </a:r>
          </a:p>
        </p:txBody>
      </p:sp>
      <p:sp>
        <p:nvSpPr>
          <p:cNvPr id="9" name="Dian numeron paikkamerkki 5">
            <a:extLst>
              <a:ext uri="{FF2B5EF4-FFF2-40B4-BE49-F238E27FC236}">
                <a16:creationId xmlns:a16="http://schemas.microsoft.com/office/drawing/2014/main" id="{B1AEC53E-0A64-2147-99EC-05F40E16FD32}"/>
              </a:ext>
            </a:extLst>
          </p:cNvPr>
          <p:cNvSpPr>
            <a:spLocks noGrp="1"/>
          </p:cNvSpPr>
          <p:nvPr>
            <p:ph type="sldNum" sz="quarter" idx="18"/>
          </p:nvPr>
        </p:nvSpPr>
        <p:spPr/>
        <p:txBody>
          <a:bodyPr/>
          <a:lstStyle>
            <a:lvl1pPr>
              <a:defRPr/>
            </a:lvl1pPr>
          </a:lstStyle>
          <a:p>
            <a:pPr>
              <a:defRPr/>
            </a:pPr>
            <a:fld id="{ECCFEC95-1ECF-2948-96FD-11E459A223AC}" type="slidenum">
              <a:rPr lang="fi-FI"/>
              <a:pPr>
                <a:defRPr/>
              </a:pPr>
              <a:t>‹#›</a:t>
            </a:fld>
            <a:endParaRPr lang="fi-FI"/>
          </a:p>
        </p:txBody>
      </p:sp>
    </p:spTree>
    <p:extLst>
      <p:ext uri="{BB962C8B-B14F-4D97-AF65-F5344CB8AC3E}">
        <p14:creationId xmlns:p14="http://schemas.microsoft.com/office/powerpoint/2010/main" val="66149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imple li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7" name="Tijdelijke aanduiding voor dianummer 6"/>
          <p:cNvSpPr>
            <a:spLocks noGrp="1"/>
          </p:cNvSpPr>
          <p:nvPr>
            <p:ph type="sldNum" sz="quarter" idx="10"/>
          </p:nvPr>
        </p:nvSpPr>
        <p:spPr/>
        <p:txBody>
          <a:bodyPr/>
          <a:lstStyle/>
          <a:p>
            <a:fld id="{D72D0EED-6137-432B-B46B-5D1F148F6602}" type="slidenum">
              <a:rPr lang="nl-NL" smtClean="0"/>
              <a:t>‹#›</a:t>
            </a:fld>
            <a:endParaRPr lang="nl-NL"/>
          </a:p>
        </p:txBody>
      </p:sp>
      <p:sp>
        <p:nvSpPr>
          <p:cNvPr id="10" name="Explanation text formatting"/>
          <p:cNvSpPr txBox="1"/>
          <p:nvPr userDrawn="1"/>
        </p:nvSpPr>
        <p:spPr>
          <a:xfrm>
            <a:off x="-4064000" y="2112634"/>
            <a:ext cx="3840000" cy="2154436"/>
          </a:xfrm>
          <a:prstGeom prst="rect">
            <a:avLst/>
          </a:prstGeom>
          <a:noFill/>
        </p:spPr>
        <p:txBody>
          <a:bodyPr wrap="square" lIns="0" tIns="0" rIns="0" bIns="0" numCol="1" spcCol="0" rtlCol="0">
            <a:spAutoFit/>
          </a:bodyPr>
          <a:lstStyle/>
          <a:p>
            <a:pPr>
              <a:lnSpc>
                <a:spcPct val="100000"/>
              </a:lnSpc>
            </a:pPr>
            <a:r>
              <a:rPr lang="en-US" sz="1400" b="1" baseline="0" noProof="1">
                <a:solidFill>
                  <a:schemeClr val="accent1"/>
                </a:solidFill>
                <a:latin typeface="Arial" panose="020B0604020202020204" pitchFamily="34" charset="0"/>
                <a:cs typeface="Arial" panose="020B0604020202020204" pitchFamily="34" charset="0"/>
              </a:rPr>
              <a:t>Formatting text</a:t>
            </a:r>
            <a:endParaRPr lang="en-US" sz="1400" baseline="0" noProof="1">
              <a:latin typeface="Arial" panose="020B0604020202020204" pitchFamily="34" charset="0"/>
              <a:cs typeface="Arial" panose="020B0604020202020204" pitchFamily="34" charset="0"/>
            </a:endParaRPr>
          </a:p>
          <a:p>
            <a:pPr>
              <a:lnSpc>
                <a:spcPct val="100000"/>
              </a:lnSpc>
            </a:pPr>
            <a:r>
              <a:rPr lang="en-US" sz="1400" baseline="0" noProof="1">
                <a:latin typeface="Arial" panose="020B0604020202020204" pitchFamily="34" charset="0"/>
                <a:cs typeface="Arial" panose="020B0604020202020204" pitchFamily="34" charset="0"/>
              </a:rPr>
              <a:t>In the text shape, four two styles are available:</a:t>
            </a:r>
          </a:p>
          <a:p>
            <a:pPr marL="174624" indent="-174624">
              <a:lnSpc>
                <a:spcPct val="100000"/>
              </a:lnSpc>
              <a:buFont typeface="+mj-lt"/>
              <a:buAutoNum type="arabicPeriod"/>
            </a:pPr>
            <a:r>
              <a:rPr lang="en-US" sz="1400" baseline="0" noProof="1">
                <a:latin typeface="Arial" panose="020B0604020202020204" pitchFamily="34" charset="0"/>
                <a:cs typeface="Arial" panose="020B0604020202020204" pitchFamily="34" charset="0"/>
              </a:rPr>
              <a:t>List level 1: 18 pt black</a:t>
            </a:r>
          </a:p>
          <a:p>
            <a:pPr marL="174624" indent="-174624">
              <a:lnSpc>
                <a:spcPct val="100000"/>
              </a:lnSpc>
              <a:buFont typeface="+mj-lt"/>
              <a:buAutoNum type="arabicPeriod"/>
            </a:pPr>
            <a:r>
              <a:rPr lang="en-US" sz="1400" baseline="0" noProof="1">
                <a:latin typeface="Arial" panose="020B0604020202020204" pitchFamily="34" charset="0"/>
                <a:cs typeface="Arial" panose="020B0604020202020204" pitchFamily="34" charset="0"/>
              </a:rPr>
              <a:t>List level 2: 18 grey</a:t>
            </a:r>
          </a:p>
          <a:p>
            <a:pPr>
              <a:lnSpc>
                <a:spcPct val="100000"/>
              </a:lnSpc>
            </a:pPr>
            <a:endParaRPr lang="en-US" sz="1400" baseline="0" noProof="1">
              <a:latin typeface="Arial" panose="020B0604020202020204" pitchFamily="34" charset="0"/>
              <a:cs typeface="Arial" panose="020B0604020202020204" pitchFamily="34" charset="0"/>
            </a:endParaRPr>
          </a:p>
          <a:p>
            <a:pPr>
              <a:lnSpc>
                <a:spcPct val="100000"/>
              </a:lnSpc>
            </a:pPr>
            <a:r>
              <a:rPr lang="en-US" sz="1400" baseline="0" noProof="1">
                <a:latin typeface="Arial" panose="020B0604020202020204" pitchFamily="34" charset="0"/>
                <a:cs typeface="Arial" panose="020B0604020202020204" pitchFamily="34" charset="0"/>
              </a:rPr>
              <a:t>You may select a style by pressing </a:t>
            </a:r>
            <a:r>
              <a:rPr lang="en-US" sz="1400" b="1" baseline="0" noProof="1">
                <a:latin typeface="Arial" panose="020B0604020202020204" pitchFamily="34" charset="0"/>
                <a:cs typeface="Arial" panose="020B0604020202020204" pitchFamily="34" charset="0"/>
              </a:rPr>
              <a:t>[Tab]</a:t>
            </a:r>
            <a:r>
              <a:rPr lang="en-US" sz="1400" baseline="0" noProof="1">
                <a:latin typeface="Arial" panose="020B0604020202020204" pitchFamily="34" charset="0"/>
                <a:cs typeface="Arial" panose="020B0604020202020204" pitchFamily="34" charset="0"/>
              </a:rPr>
              <a:t> or </a:t>
            </a:r>
            <a:r>
              <a:rPr lang="en-US" sz="1400" b="1" baseline="0" noProof="1">
                <a:latin typeface="Arial" panose="020B0604020202020204" pitchFamily="34" charset="0"/>
                <a:cs typeface="Arial" panose="020B0604020202020204" pitchFamily="34" charset="0"/>
              </a:rPr>
              <a:t>[Shift]+[Tab]</a:t>
            </a:r>
            <a:r>
              <a:rPr lang="en-US" sz="1400" baseline="0" noProof="1">
                <a:latin typeface="Arial" panose="020B0604020202020204" pitchFamily="34" charset="0"/>
                <a:cs typeface="Arial" panose="020B0604020202020204" pitchFamily="34" charset="0"/>
              </a:rPr>
              <a:t> at the beginning of a line:</a:t>
            </a:r>
          </a:p>
          <a:p>
            <a:pPr marL="174624" indent="-174624">
              <a:lnSpc>
                <a:spcPct val="100000"/>
              </a:lnSpc>
              <a:buFont typeface="Arial" panose="020B0604020202020204" pitchFamily="34" charset="0"/>
              <a:buChar char="•"/>
            </a:pPr>
            <a:r>
              <a:rPr lang="en-US" sz="1400" baseline="0" noProof="1">
                <a:latin typeface="Arial" panose="020B0604020202020204" pitchFamily="34" charset="0"/>
                <a:cs typeface="Arial" panose="020B0604020202020204" pitchFamily="34" charset="0"/>
              </a:rPr>
              <a:t>[Tab] brings you to the </a:t>
            </a:r>
            <a:r>
              <a:rPr lang="en-US" sz="1400" u="sng" baseline="0" noProof="1">
                <a:latin typeface="Arial" panose="020B0604020202020204" pitchFamily="34" charset="0"/>
                <a:cs typeface="Arial" panose="020B0604020202020204" pitchFamily="34" charset="0"/>
              </a:rPr>
              <a:t>next </a:t>
            </a:r>
            <a:r>
              <a:rPr lang="en-US" sz="1400" baseline="0" noProof="1">
                <a:latin typeface="Arial" panose="020B0604020202020204" pitchFamily="34" charset="0"/>
                <a:cs typeface="Arial" panose="020B0604020202020204" pitchFamily="34" charset="0"/>
              </a:rPr>
              <a:t>text style.</a:t>
            </a:r>
          </a:p>
          <a:p>
            <a:pPr marL="174624" indent="-174624">
              <a:lnSpc>
                <a:spcPct val="100000"/>
              </a:lnSpc>
              <a:buFont typeface="Arial" panose="020B0604020202020204" pitchFamily="34" charset="0"/>
              <a:buChar char="•"/>
            </a:pPr>
            <a:r>
              <a:rPr lang="en-US" sz="1400" baseline="0" noProof="1">
                <a:latin typeface="Arial" panose="020B0604020202020204" pitchFamily="34" charset="0"/>
                <a:cs typeface="Arial" panose="020B0604020202020204" pitchFamily="34" charset="0"/>
              </a:rPr>
              <a:t>[Shift]+[Tab] brings you to the </a:t>
            </a:r>
            <a:r>
              <a:rPr lang="en-US" sz="1400" u="sng" baseline="0" noProof="1">
                <a:latin typeface="Arial" panose="020B0604020202020204" pitchFamily="34" charset="0"/>
                <a:cs typeface="Arial" panose="020B0604020202020204" pitchFamily="34" charset="0"/>
              </a:rPr>
              <a:t>previous</a:t>
            </a:r>
            <a:r>
              <a:rPr lang="en-US" sz="1400" u="none" baseline="0" noProof="1">
                <a:latin typeface="Arial" panose="020B0604020202020204" pitchFamily="34" charset="0"/>
                <a:cs typeface="Arial" panose="020B0604020202020204" pitchFamily="34" charset="0"/>
              </a:rPr>
              <a:t> </a:t>
            </a:r>
            <a:r>
              <a:rPr lang="en-US" sz="1400" baseline="0" noProof="1">
                <a:latin typeface="Arial" panose="020B0604020202020204" pitchFamily="34" charset="0"/>
                <a:cs typeface="Arial" panose="020B0604020202020204" pitchFamily="34" charset="0"/>
              </a:rPr>
              <a:t>text style.</a:t>
            </a:r>
            <a:endParaRPr lang="en-US" sz="1400" i="0" u="none" baseline="0" noProof="1">
              <a:latin typeface="Arial" panose="020B0604020202020204" pitchFamily="34" charset="0"/>
              <a:cs typeface="Arial" panose="020B0604020202020204" pitchFamily="34" charset="0"/>
            </a:endParaRPr>
          </a:p>
        </p:txBody>
      </p:sp>
      <p:sp>
        <p:nvSpPr>
          <p:cNvPr id="12" name="Explanation reset layout"/>
          <p:cNvSpPr txBox="1"/>
          <p:nvPr userDrawn="1"/>
        </p:nvSpPr>
        <p:spPr>
          <a:xfrm>
            <a:off x="-4064000" y="4"/>
            <a:ext cx="3840000" cy="1508105"/>
          </a:xfrm>
          <a:prstGeom prst="rect">
            <a:avLst/>
          </a:prstGeom>
          <a:noFill/>
        </p:spPr>
        <p:txBody>
          <a:bodyPr wrap="square" lIns="0" tIns="0" rIns="0" bIns="0" numCol="1" spcCol="0" rtlCol="0">
            <a:spAutoFit/>
          </a:bodyPr>
          <a:lstStyle/>
          <a:p>
            <a:pPr>
              <a:lnSpc>
                <a:spcPct val="100000"/>
              </a:lnSpc>
            </a:pPr>
            <a:r>
              <a:rPr lang="en-US" sz="1400" b="1" i="0" u="none" baseline="0" noProof="1">
                <a:solidFill>
                  <a:schemeClr val="accent1"/>
                </a:solidFill>
                <a:latin typeface="Arial" panose="020B0604020202020204" pitchFamily="34" charset="0"/>
                <a:cs typeface="Arial" panose="020B0604020202020204" pitchFamily="34" charset="0"/>
              </a:rPr>
              <a:t>Reset layout</a:t>
            </a:r>
            <a:endParaRPr lang="en-US" sz="1400" b="0" i="0" u="none" baseline="0" noProof="1">
              <a:solidFill>
                <a:schemeClr val="accent1"/>
              </a:solidFill>
              <a:latin typeface="Arial" panose="020B0604020202020204" pitchFamily="34" charset="0"/>
              <a:cs typeface="Arial" panose="020B0604020202020204" pitchFamily="34" charset="0"/>
            </a:endParaRPr>
          </a:p>
          <a:p>
            <a:pPr>
              <a:lnSpc>
                <a:spcPct val="100000"/>
              </a:lnSpc>
            </a:pPr>
            <a:r>
              <a:rPr lang="en-US" sz="1400" b="0" i="0" u="none" baseline="0" noProof="1">
                <a:solidFill>
                  <a:schemeClr val="tx1"/>
                </a:solidFill>
                <a:latin typeface="Arial" panose="020B0604020202020204" pitchFamily="34" charset="0"/>
                <a:cs typeface="Arial" panose="020B0604020202020204" pitchFamily="34" charset="0"/>
              </a:rPr>
              <a:t>If, after many manipulations, the layout has gone weird, you can always reset the slide to the original settings: on tab </a:t>
            </a:r>
            <a:r>
              <a:rPr lang="en-US" sz="1400" b="1" i="0" u="none" baseline="0" noProof="1">
                <a:solidFill>
                  <a:schemeClr val="tx1"/>
                </a:solidFill>
                <a:latin typeface="Arial" panose="020B0604020202020204" pitchFamily="34" charset="0"/>
                <a:cs typeface="Arial" panose="020B0604020202020204" pitchFamily="34" charset="0"/>
              </a:rPr>
              <a:t>Home</a:t>
            </a:r>
            <a:r>
              <a:rPr lang="en-US" sz="1400" b="0" i="0" u="none" baseline="0" noProof="1">
                <a:solidFill>
                  <a:schemeClr val="tx1"/>
                </a:solidFill>
                <a:latin typeface="Arial" panose="020B0604020202020204" pitchFamily="34" charset="0"/>
                <a:cs typeface="Arial" panose="020B0604020202020204" pitchFamily="34" charset="0"/>
              </a:rPr>
              <a:t>, click </a:t>
            </a:r>
            <a:r>
              <a:rPr lang="en-US" sz="1400" b="1" i="0" u="none" baseline="0" noProof="1">
                <a:solidFill>
                  <a:schemeClr val="tx1"/>
                </a:solidFill>
                <a:latin typeface="Arial" panose="020B0604020202020204" pitchFamily="34" charset="0"/>
                <a:cs typeface="Arial" panose="020B0604020202020204" pitchFamily="34" charset="0"/>
              </a:rPr>
              <a:t>Reset</a:t>
            </a:r>
            <a:r>
              <a:rPr lang="en-US" sz="1400" b="0" i="0" u="none" baseline="0" noProof="1">
                <a:solidFill>
                  <a:schemeClr val="tx1"/>
                </a:solidFill>
                <a:latin typeface="Arial" panose="020B0604020202020204" pitchFamily="34" charset="0"/>
                <a:cs typeface="Arial" panose="020B0604020202020204" pitchFamily="34" charset="0"/>
              </a:rPr>
              <a:t>. This resets the position of all placeholders and the formatting of text. It also undoes any cropping of pictures.</a:t>
            </a:r>
          </a:p>
        </p:txBody>
      </p:sp>
      <p:sp>
        <p:nvSpPr>
          <p:cNvPr id="5" name="Tijdelijke aanduiding voor tekst 4"/>
          <p:cNvSpPr>
            <a:spLocks noGrp="1"/>
          </p:cNvSpPr>
          <p:nvPr>
            <p:ph type="body" sz="quarter" idx="11"/>
          </p:nvPr>
        </p:nvSpPr>
        <p:spPr>
          <a:xfrm>
            <a:off x="840000" y="1540800"/>
            <a:ext cx="10516800" cy="4831200"/>
          </a:xfrm>
        </p:spPr>
        <p:txBody>
          <a:bodyPr/>
          <a:lstStyle>
            <a:lvl1pPr>
              <a:defRPr b="0">
                <a:solidFill>
                  <a:schemeClr val="tx1"/>
                </a:solidFill>
              </a:defRPr>
            </a:lvl1pPr>
            <a:lvl2pPr>
              <a:defRPr>
                <a:solidFill>
                  <a:schemeClr val="tx1">
                    <a:lumMod val="50000"/>
                    <a:lumOff val="50000"/>
                  </a:schemeClr>
                </a:solidFill>
              </a:defRPr>
            </a:lvl2pPr>
            <a:lvl3pPr marL="0" indent="0">
              <a:buNone/>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1406118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1" y="0"/>
            <a:ext cx="4046539" cy="542864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9" name="Picture Placeholder 7"/>
          <p:cNvSpPr>
            <a:spLocks noGrp="1"/>
          </p:cNvSpPr>
          <p:nvPr>
            <p:ph type="pic" sz="quarter" idx="14"/>
          </p:nvPr>
        </p:nvSpPr>
        <p:spPr>
          <a:xfrm>
            <a:off x="8132327" y="0"/>
            <a:ext cx="4059676" cy="5428642"/>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1" name="Picture Placeholder 10"/>
          <p:cNvSpPr>
            <a:spLocks noGrp="1"/>
          </p:cNvSpPr>
          <p:nvPr>
            <p:ph type="pic" sz="quarter" idx="15"/>
          </p:nvPr>
        </p:nvSpPr>
        <p:spPr>
          <a:xfrm>
            <a:off x="4046538" y="0"/>
            <a:ext cx="4085785" cy="5428642"/>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202" y="5486400"/>
            <a:ext cx="11235447" cy="670884"/>
          </a:xfrm>
        </p:spPr>
        <p:txBody>
          <a:bodyPr anchor="ctr"/>
          <a:lstStyle>
            <a:lvl1pPr algn="ctr">
              <a:defRPr sz="2600" b="0">
                <a:latin typeface="+mn-lt"/>
              </a:defRPr>
            </a:lvl1pPr>
          </a:lstStyle>
          <a:p>
            <a:r>
              <a:rPr lang="fi-FI"/>
              <a:t>Muokkaa ots. perustyyl. napsautt.</a:t>
            </a:r>
          </a:p>
        </p:txBody>
      </p:sp>
      <p:sp>
        <p:nvSpPr>
          <p:cNvPr id="6" name="Päivämäärän paikkamerkki 3">
            <a:extLst>
              <a:ext uri="{FF2B5EF4-FFF2-40B4-BE49-F238E27FC236}">
                <a16:creationId xmlns:a16="http://schemas.microsoft.com/office/drawing/2014/main" id="{4D5B7689-0758-204A-8473-2CDE4A7AC6CA}"/>
              </a:ext>
            </a:extLst>
          </p:cNvPr>
          <p:cNvSpPr>
            <a:spLocks noGrp="1"/>
          </p:cNvSpPr>
          <p:nvPr>
            <p:ph type="dt" sz="half" idx="16"/>
          </p:nvPr>
        </p:nvSpPr>
        <p:spPr/>
        <p:txBody>
          <a:bodyPr/>
          <a:lstStyle>
            <a:lvl1pPr>
              <a:defRPr/>
            </a:lvl1pPr>
          </a:lstStyle>
          <a:p>
            <a:pPr>
              <a:defRPr/>
            </a:pPr>
            <a:fld id="{B780B1E6-9E5E-9842-B3B4-4CC3E84FA232}" type="datetime1">
              <a:rPr lang="fi-FI"/>
              <a:pPr>
                <a:defRPr/>
              </a:pPr>
              <a:t>4.10.2024</a:t>
            </a:fld>
            <a:endParaRPr lang="fi-FI"/>
          </a:p>
        </p:txBody>
      </p:sp>
      <p:sp>
        <p:nvSpPr>
          <p:cNvPr id="7" name="Alatunnisteen paikkamerkki 4">
            <a:extLst>
              <a:ext uri="{FF2B5EF4-FFF2-40B4-BE49-F238E27FC236}">
                <a16:creationId xmlns:a16="http://schemas.microsoft.com/office/drawing/2014/main" id="{7FE9E56F-5A59-EC4E-A09F-47BF8F6BF612}"/>
              </a:ext>
            </a:extLst>
          </p:cNvPr>
          <p:cNvSpPr>
            <a:spLocks noGrp="1"/>
          </p:cNvSpPr>
          <p:nvPr>
            <p:ph type="ftr" sz="quarter" idx="17"/>
          </p:nvPr>
        </p:nvSpPr>
        <p:spPr/>
        <p:txBody>
          <a:bodyPr/>
          <a:lstStyle>
            <a:lvl1pPr>
              <a:defRPr/>
            </a:lvl1pPr>
          </a:lstStyle>
          <a:p>
            <a:pPr>
              <a:defRPr/>
            </a:pPr>
            <a:r>
              <a:rPr lang="fi-FI"/>
              <a:t>Etunimi Sukunimi</a:t>
            </a:r>
          </a:p>
        </p:txBody>
      </p:sp>
      <p:sp>
        <p:nvSpPr>
          <p:cNvPr id="10" name="Dian numeron paikkamerkki 5">
            <a:extLst>
              <a:ext uri="{FF2B5EF4-FFF2-40B4-BE49-F238E27FC236}">
                <a16:creationId xmlns:a16="http://schemas.microsoft.com/office/drawing/2014/main" id="{A916D3D9-C997-034F-AF4E-75D0285930C9}"/>
              </a:ext>
            </a:extLst>
          </p:cNvPr>
          <p:cNvSpPr>
            <a:spLocks noGrp="1"/>
          </p:cNvSpPr>
          <p:nvPr>
            <p:ph type="sldNum" sz="quarter" idx="18"/>
          </p:nvPr>
        </p:nvSpPr>
        <p:spPr/>
        <p:txBody>
          <a:bodyPr/>
          <a:lstStyle>
            <a:lvl1pPr>
              <a:defRPr/>
            </a:lvl1pPr>
          </a:lstStyle>
          <a:p>
            <a:pPr>
              <a:defRPr/>
            </a:pPr>
            <a:fld id="{96A4AF40-BB26-7F47-B167-18D326EF24F8}" type="slidenum">
              <a:rPr lang="fi-FI"/>
              <a:pPr>
                <a:defRPr/>
              </a:pPr>
              <a:t>‹#›</a:t>
            </a:fld>
            <a:endParaRPr lang="fi-FI"/>
          </a:p>
        </p:txBody>
      </p:sp>
    </p:spTree>
    <p:extLst>
      <p:ext uri="{BB962C8B-B14F-4D97-AF65-F5344CB8AC3E}">
        <p14:creationId xmlns:p14="http://schemas.microsoft.com/office/powerpoint/2010/main" val="2217079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1" y="6"/>
            <a:ext cx="4046539"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9" name="Picture Placeholder 7"/>
          <p:cNvSpPr>
            <a:spLocks noGrp="1"/>
          </p:cNvSpPr>
          <p:nvPr>
            <p:ph type="pic" sz="quarter" idx="14"/>
          </p:nvPr>
        </p:nvSpPr>
        <p:spPr>
          <a:xfrm>
            <a:off x="8132327" y="6"/>
            <a:ext cx="4059676"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1" name="Picture Placeholder 10"/>
          <p:cNvSpPr>
            <a:spLocks noGrp="1"/>
          </p:cNvSpPr>
          <p:nvPr>
            <p:ph type="pic" sz="quarter" idx="15"/>
          </p:nvPr>
        </p:nvSpPr>
        <p:spPr>
          <a:xfrm>
            <a:off x="4046538" y="6"/>
            <a:ext cx="4085785" cy="2714625"/>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12" name="Picture Placeholder 7"/>
          <p:cNvSpPr>
            <a:spLocks noGrp="1"/>
          </p:cNvSpPr>
          <p:nvPr>
            <p:ph type="pic" sz="quarter" idx="16"/>
          </p:nvPr>
        </p:nvSpPr>
        <p:spPr>
          <a:xfrm>
            <a:off x="1" y="2714018"/>
            <a:ext cx="4046539"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3" name="Picture Placeholder 7"/>
          <p:cNvSpPr>
            <a:spLocks noGrp="1"/>
          </p:cNvSpPr>
          <p:nvPr>
            <p:ph type="pic" sz="quarter" idx="17"/>
          </p:nvPr>
        </p:nvSpPr>
        <p:spPr>
          <a:xfrm>
            <a:off x="8132327" y="2714018"/>
            <a:ext cx="4059676" cy="2714625"/>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14" name="Picture Placeholder 10"/>
          <p:cNvSpPr>
            <a:spLocks noGrp="1"/>
          </p:cNvSpPr>
          <p:nvPr>
            <p:ph type="pic" sz="quarter" idx="18"/>
          </p:nvPr>
        </p:nvSpPr>
        <p:spPr>
          <a:xfrm>
            <a:off x="4046538" y="2714018"/>
            <a:ext cx="4085785" cy="2714625"/>
          </a:xfrm>
          <a:solidFill>
            <a:schemeClr val="bg1">
              <a:lumMod val="85000"/>
            </a:schemeClr>
          </a:solidFill>
        </p:spPr>
        <p:txBody>
          <a:bodyPr rtlCol="0">
            <a:noAutofit/>
          </a:bodyPr>
          <a:lstStyle>
            <a:lvl1pPr marL="0" indent="0">
              <a:buNone/>
              <a:defRPr/>
            </a:lvl1pPr>
          </a:lstStyle>
          <a:p>
            <a:pPr lvl="0"/>
            <a:r>
              <a:rPr lang="fi-FI" noProof="0"/>
              <a:t>Lisää kuva napsauttamalla kuvaketta</a:t>
            </a:r>
            <a:endParaRPr lang="en-GB" noProof="0"/>
          </a:p>
        </p:txBody>
      </p:sp>
      <p:sp>
        <p:nvSpPr>
          <p:cNvPr id="2" name="Otsikko 1"/>
          <p:cNvSpPr>
            <a:spLocks noGrp="1"/>
          </p:cNvSpPr>
          <p:nvPr>
            <p:ph type="title"/>
          </p:nvPr>
        </p:nvSpPr>
        <p:spPr>
          <a:xfrm>
            <a:off x="457202" y="5486400"/>
            <a:ext cx="11235447" cy="670884"/>
          </a:xfrm>
        </p:spPr>
        <p:txBody>
          <a:bodyPr anchor="ctr"/>
          <a:lstStyle>
            <a:lvl1pPr algn="ctr">
              <a:defRPr sz="2600" b="0">
                <a:latin typeface="+mn-lt"/>
              </a:defRPr>
            </a:lvl1pPr>
          </a:lstStyle>
          <a:p>
            <a:r>
              <a:rPr lang="fi-FI"/>
              <a:t>Muokkaa ots. perustyyl. napsautt.</a:t>
            </a:r>
          </a:p>
        </p:txBody>
      </p:sp>
      <p:sp>
        <p:nvSpPr>
          <p:cNvPr id="10" name="Päivämäärän paikkamerkki 3">
            <a:extLst>
              <a:ext uri="{FF2B5EF4-FFF2-40B4-BE49-F238E27FC236}">
                <a16:creationId xmlns:a16="http://schemas.microsoft.com/office/drawing/2014/main" id="{C34074B6-8CC2-B94B-98DB-3BA0EEB32EA0}"/>
              </a:ext>
            </a:extLst>
          </p:cNvPr>
          <p:cNvSpPr>
            <a:spLocks noGrp="1"/>
          </p:cNvSpPr>
          <p:nvPr>
            <p:ph type="dt" sz="half" idx="19"/>
          </p:nvPr>
        </p:nvSpPr>
        <p:spPr/>
        <p:txBody>
          <a:bodyPr/>
          <a:lstStyle>
            <a:lvl1pPr>
              <a:defRPr/>
            </a:lvl1pPr>
          </a:lstStyle>
          <a:p>
            <a:pPr>
              <a:defRPr/>
            </a:pPr>
            <a:fld id="{5AF1754A-BEE4-2044-9FAA-E05661EE20EC}" type="datetime1">
              <a:rPr lang="fi-FI"/>
              <a:pPr>
                <a:defRPr/>
              </a:pPr>
              <a:t>4.10.2024</a:t>
            </a:fld>
            <a:endParaRPr lang="fi-FI"/>
          </a:p>
        </p:txBody>
      </p:sp>
      <p:sp>
        <p:nvSpPr>
          <p:cNvPr id="15" name="Alatunnisteen paikkamerkki 4">
            <a:extLst>
              <a:ext uri="{FF2B5EF4-FFF2-40B4-BE49-F238E27FC236}">
                <a16:creationId xmlns:a16="http://schemas.microsoft.com/office/drawing/2014/main" id="{63A32408-9B53-D141-9ED4-B6D15B643CAA}"/>
              </a:ext>
            </a:extLst>
          </p:cNvPr>
          <p:cNvSpPr>
            <a:spLocks noGrp="1"/>
          </p:cNvSpPr>
          <p:nvPr>
            <p:ph type="ftr" sz="quarter" idx="20"/>
          </p:nvPr>
        </p:nvSpPr>
        <p:spPr/>
        <p:txBody>
          <a:bodyPr/>
          <a:lstStyle>
            <a:lvl1pPr>
              <a:defRPr/>
            </a:lvl1pPr>
          </a:lstStyle>
          <a:p>
            <a:pPr>
              <a:defRPr/>
            </a:pPr>
            <a:r>
              <a:rPr lang="fi-FI"/>
              <a:t>Etunimi Sukunimi</a:t>
            </a:r>
          </a:p>
        </p:txBody>
      </p:sp>
      <p:sp>
        <p:nvSpPr>
          <p:cNvPr id="16" name="Dian numeron paikkamerkki 5">
            <a:extLst>
              <a:ext uri="{FF2B5EF4-FFF2-40B4-BE49-F238E27FC236}">
                <a16:creationId xmlns:a16="http://schemas.microsoft.com/office/drawing/2014/main" id="{8EFF14D4-0DA1-A841-AC5B-E1F4D6FE7EC7}"/>
              </a:ext>
            </a:extLst>
          </p:cNvPr>
          <p:cNvSpPr>
            <a:spLocks noGrp="1"/>
          </p:cNvSpPr>
          <p:nvPr>
            <p:ph type="sldNum" sz="quarter" idx="21"/>
          </p:nvPr>
        </p:nvSpPr>
        <p:spPr/>
        <p:txBody>
          <a:bodyPr/>
          <a:lstStyle>
            <a:lvl1pPr>
              <a:defRPr/>
            </a:lvl1pPr>
          </a:lstStyle>
          <a:p>
            <a:pPr>
              <a:defRPr/>
            </a:pPr>
            <a:fld id="{4D8DB79A-C706-9B4C-986C-F7B5559A06A8}" type="slidenum">
              <a:rPr lang="fi-FI"/>
              <a:pPr>
                <a:defRPr/>
              </a:pPr>
              <a:t>‹#›</a:t>
            </a:fld>
            <a:endParaRPr lang="fi-FI"/>
          </a:p>
        </p:txBody>
      </p:sp>
    </p:spTree>
    <p:extLst>
      <p:ext uri="{BB962C8B-B14F-4D97-AF65-F5344CB8AC3E}">
        <p14:creationId xmlns:p14="http://schemas.microsoft.com/office/powerpoint/2010/main" val="4156409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rgbClr val="D9D9D9"/>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26808852-8589-9A4C-AF62-EE5D05D5C7CF}"/>
              </a:ext>
            </a:extLst>
          </p:cNvPr>
          <p:cNvSpPr>
            <a:spLocks/>
          </p:cNvSpPr>
          <p:nvPr userDrawn="1"/>
        </p:nvSpPr>
        <p:spPr bwMode="auto">
          <a:xfrm>
            <a:off x="1" y="5199069"/>
            <a:ext cx="12193588" cy="1646237"/>
          </a:xfrm>
          <a:custGeom>
            <a:avLst/>
            <a:gdLst>
              <a:gd name="T0" fmla="*/ 2147483646 w 25400"/>
              <a:gd name="T1" fmla="*/ 42150134 h 3411"/>
              <a:gd name="T2" fmla="*/ 2147483646 w 25400"/>
              <a:gd name="T3" fmla="*/ 104793048 h 3411"/>
              <a:gd name="T4" fmla="*/ 2147483646 w 25400"/>
              <a:gd name="T5" fmla="*/ 104793048 h 3411"/>
              <a:gd name="T6" fmla="*/ 2147483646 w 25400"/>
              <a:gd name="T7" fmla="*/ 0 h 3411"/>
              <a:gd name="T8" fmla="*/ 2147483646 w 25400"/>
              <a:gd name="T9" fmla="*/ 104793048 h 3411"/>
              <a:gd name="T10" fmla="*/ 2147483646 w 25400"/>
              <a:gd name="T11" fmla="*/ 0 h 3411"/>
              <a:gd name="T12" fmla="*/ 2147483646 w 25400"/>
              <a:gd name="T13" fmla="*/ 104793048 h 3411"/>
              <a:gd name="T14" fmla="*/ 2147483646 w 25400"/>
              <a:gd name="T15" fmla="*/ 0 h 3411"/>
              <a:gd name="T16" fmla="*/ 2147483646 w 25400"/>
              <a:gd name="T17" fmla="*/ 104793048 h 3411"/>
              <a:gd name="T18" fmla="*/ 2147483646 w 25400"/>
              <a:gd name="T19" fmla="*/ 0 h 3411"/>
              <a:gd name="T20" fmla="*/ 2147483646 w 25400"/>
              <a:gd name="T21" fmla="*/ 104793048 h 3411"/>
              <a:gd name="T22" fmla="*/ 2107950683 w 25400"/>
              <a:gd name="T23" fmla="*/ 0 h 3411"/>
              <a:gd name="T24" fmla="*/ 1717794272 w 25400"/>
              <a:gd name="T25" fmla="*/ 104793048 h 3411"/>
              <a:gd name="T26" fmla="*/ 1327637861 w 25400"/>
              <a:gd name="T27" fmla="*/ 0 h 3411"/>
              <a:gd name="T28" fmla="*/ 937481450 w 25400"/>
              <a:gd name="T29" fmla="*/ 104793048 h 3411"/>
              <a:gd name="T30" fmla="*/ 547555469 w 25400"/>
              <a:gd name="T31" fmla="*/ 0 h 3411"/>
              <a:gd name="T32" fmla="*/ 157399058 w 25400"/>
              <a:gd name="T33" fmla="*/ 104793048 h 3411"/>
              <a:gd name="T34" fmla="*/ 0 w 25400"/>
              <a:gd name="T35" fmla="*/ 71724968 h 3411"/>
              <a:gd name="T36" fmla="*/ 0 w 25400"/>
              <a:gd name="T37" fmla="*/ 794331795 h 3411"/>
              <a:gd name="T38" fmla="*/ 2147483646 w 25400"/>
              <a:gd name="T39" fmla="*/ 794331795 h 3411"/>
              <a:gd name="T40" fmla="*/ 2147483646 w 25400"/>
              <a:gd name="T41" fmla="*/ 42150134 h 34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4" name="Ryhmä 8">
            <a:extLst>
              <a:ext uri="{FF2B5EF4-FFF2-40B4-BE49-F238E27FC236}">
                <a16:creationId xmlns:a16="http://schemas.microsoft.com/office/drawing/2014/main" id="{BC76F231-2454-0D48-838F-B831AF2A417A}"/>
              </a:ext>
            </a:extLst>
          </p:cNvPr>
          <p:cNvGrpSpPr>
            <a:grpSpLocks/>
          </p:cNvGrpSpPr>
          <p:nvPr userDrawn="1"/>
        </p:nvGrpSpPr>
        <p:grpSpPr bwMode="auto">
          <a:xfrm>
            <a:off x="465138" y="6221413"/>
            <a:ext cx="804863" cy="374650"/>
            <a:chOff x="228601" y="704851"/>
            <a:chExt cx="11734800" cy="5449888"/>
          </a:xfrm>
        </p:grpSpPr>
        <p:sp>
          <p:nvSpPr>
            <p:cNvPr id="5" name="Freeform 5">
              <a:extLst>
                <a:ext uri="{FF2B5EF4-FFF2-40B4-BE49-F238E27FC236}">
                  <a16:creationId xmlns:a16="http://schemas.microsoft.com/office/drawing/2014/main" id="{5763C677-2222-C548-9910-AF8C02A99966}"/>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6" name="Freeform 6">
              <a:extLst>
                <a:ext uri="{FF2B5EF4-FFF2-40B4-BE49-F238E27FC236}">
                  <a16:creationId xmlns:a16="http://schemas.microsoft.com/office/drawing/2014/main" id="{46E4F29D-1C95-514F-A58C-6AD1F4E1CCD5}"/>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7" name="Rectangle 7">
              <a:extLst>
                <a:ext uri="{FF2B5EF4-FFF2-40B4-BE49-F238E27FC236}">
                  <a16:creationId xmlns:a16="http://schemas.microsoft.com/office/drawing/2014/main" id="{91CDC3D3-F0F7-9C49-B495-4CFFD602FBCF}"/>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fi-FI" altLang="fi-FI" sz="1800"/>
            </a:p>
          </p:txBody>
        </p:sp>
        <p:sp>
          <p:nvSpPr>
            <p:cNvPr id="8" name="Freeform 8">
              <a:extLst>
                <a:ext uri="{FF2B5EF4-FFF2-40B4-BE49-F238E27FC236}">
                  <a16:creationId xmlns:a16="http://schemas.microsoft.com/office/drawing/2014/main" id="{CD6C5EF3-A5AC-5645-850F-67C43249616C}"/>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9" name="Freeform 9">
              <a:extLst>
                <a:ext uri="{FF2B5EF4-FFF2-40B4-BE49-F238E27FC236}">
                  <a16:creationId xmlns:a16="http://schemas.microsoft.com/office/drawing/2014/main" id="{378772F9-7161-3346-971A-8835CFE179AD}"/>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10" name="Freeform 10">
              <a:extLst>
                <a:ext uri="{FF2B5EF4-FFF2-40B4-BE49-F238E27FC236}">
                  <a16:creationId xmlns:a16="http://schemas.microsoft.com/office/drawing/2014/main" id="{1CBAD699-A5CE-B740-B390-E8AA101AF566}"/>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11" name="Rectangle 11">
              <a:extLst>
                <a:ext uri="{FF2B5EF4-FFF2-40B4-BE49-F238E27FC236}">
                  <a16:creationId xmlns:a16="http://schemas.microsoft.com/office/drawing/2014/main" id="{446B0E7E-88C5-E040-BACF-173E5A489727}"/>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fi-FI" altLang="fi-FI" sz="1800"/>
            </a:p>
          </p:txBody>
        </p:sp>
        <p:sp>
          <p:nvSpPr>
            <p:cNvPr id="12" name="Freeform 12">
              <a:extLst>
                <a:ext uri="{FF2B5EF4-FFF2-40B4-BE49-F238E27FC236}">
                  <a16:creationId xmlns:a16="http://schemas.microsoft.com/office/drawing/2014/main" id="{D86F38AF-A5A8-3B4D-B95B-F4DA55FB8403}"/>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13" name="Freeform 13">
              <a:extLst>
                <a:ext uri="{FF2B5EF4-FFF2-40B4-BE49-F238E27FC236}">
                  <a16:creationId xmlns:a16="http://schemas.microsoft.com/office/drawing/2014/main" id="{F7B1A11A-D3EC-CC4C-B432-8BBDCF80BB4D}"/>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14" name="Freeform 14">
              <a:extLst>
                <a:ext uri="{FF2B5EF4-FFF2-40B4-BE49-F238E27FC236}">
                  <a16:creationId xmlns:a16="http://schemas.microsoft.com/office/drawing/2014/main" id="{C2A9BF00-AA5F-714A-BA8B-6906F4A94C31}"/>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15" name="Freeform 15">
              <a:extLst>
                <a:ext uri="{FF2B5EF4-FFF2-40B4-BE49-F238E27FC236}">
                  <a16:creationId xmlns:a16="http://schemas.microsoft.com/office/drawing/2014/main" id="{9C74ACAC-AD22-E74A-9857-379BBA606158}"/>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grpSp>
      <p:sp>
        <p:nvSpPr>
          <p:cNvPr id="2" name="Otsikko 1"/>
          <p:cNvSpPr>
            <a:spLocks noGrp="1"/>
          </p:cNvSpPr>
          <p:nvPr>
            <p:ph type="title"/>
          </p:nvPr>
        </p:nvSpPr>
        <p:spPr>
          <a:xfrm>
            <a:off x="457202" y="5486400"/>
            <a:ext cx="11235447" cy="670884"/>
          </a:xfrm>
        </p:spPr>
        <p:txBody>
          <a:bodyPr anchor="ctr"/>
          <a:lstStyle>
            <a:lvl1pPr algn="ctr">
              <a:defRPr sz="2600" b="0">
                <a:latin typeface="+mn-lt"/>
              </a:defRPr>
            </a:lvl1pPr>
          </a:lstStyle>
          <a:p>
            <a:r>
              <a:rPr lang="fi-FI"/>
              <a:t>Muokkaa ots. perustyyl. napsautt.</a:t>
            </a:r>
          </a:p>
        </p:txBody>
      </p:sp>
      <p:sp>
        <p:nvSpPr>
          <p:cNvPr id="16" name="Päivämäärän paikkamerkki 2">
            <a:extLst>
              <a:ext uri="{FF2B5EF4-FFF2-40B4-BE49-F238E27FC236}">
                <a16:creationId xmlns:a16="http://schemas.microsoft.com/office/drawing/2014/main" id="{FA6E5DAF-9998-ED49-B83A-F78D330203EF}"/>
              </a:ext>
            </a:extLst>
          </p:cNvPr>
          <p:cNvSpPr>
            <a:spLocks noGrp="1"/>
          </p:cNvSpPr>
          <p:nvPr>
            <p:ph type="dt" sz="half" idx="10"/>
          </p:nvPr>
        </p:nvSpPr>
        <p:spPr/>
        <p:txBody>
          <a:bodyPr/>
          <a:lstStyle>
            <a:lvl1pPr>
              <a:defRPr/>
            </a:lvl1pPr>
          </a:lstStyle>
          <a:p>
            <a:pPr>
              <a:defRPr/>
            </a:pPr>
            <a:fld id="{14A07915-BFA7-ED48-952F-058B1D178A48}" type="datetime1">
              <a:rPr lang="fi-FI"/>
              <a:pPr>
                <a:defRPr/>
              </a:pPr>
              <a:t>4.10.2024</a:t>
            </a:fld>
            <a:endParaRPr lang="fi-FI"/>
          </a:p>
        </p:txBody>
      </p:sp>
      <p:sp>
        <p:nvSpPr>
          <p:cNvPr id="17" name="Alatunnisteen paikkamerkki 3">
            <a:extLst>
              <a:ext uri="{FF2B5EF4-FFF2-40B4-BE49-F238E27FC236}">
                <a16:creationId xmlns:a16="http://schemas.microsoft.com/office/drawing/2014/main" id="{42456D95-1F73-D740-82D0-3B397868D6D1}"/>
              </a:ext>
            </a:extLst>
          </p:cNvPr>
          <p:cNvSpPr>
            <a:spLocks noGrp="1"/>
          </p:cNvSpPr>
          <p:nvPr>
            <p:ph type="ftr" sz="quarter" idx="11"/>
          </p:nvPr>
        </p:nvSpPr>
        <p:spPr/>
        <p:txBody>
          <a:bodyPr/>
          <a:lstStyle>
            <a:lvl1pPr>
              <a:defRPr/>
            </a:lvl1pPr>
          </a:lstStyle>
          <a:p>
            <a:pPr>
              <a:defRPr/>
            </a:pPr>
            <a:r>
              <a:rPr lang="fi-FI"/>
              <a:t>Etunimi Sukunimi</a:t>
            </a:r>
          </a:p>
        </p:txBody>
      </p:sp>
      <p:sp>
        <p:nvSpPr>
          <p:cNvPr id="18" name="Dian numeron paikkamerkki 4">
            <a:extLst>
              <a:ext uri="{FF2B5EF4-FFF2-40B4-BE49-F238E27FC236}">
                <a16:creationId xmlns:a16="http://schemas.microsoft.com/office/drawing/2014/main" id="{7657348D-0DB4-E841-8BB7-B5446425FE06}"/>
              </a:ext>
            </a:extLst>
          </p:cNvPr>
          <p:cNvSpPr>
            <a:spLocks noGrp="1"/>
          </p:cNvSpPr>
          <p:nvPr>
            <p:ph type="sldNum" sz="quarter" idx="12"/>
          </p:nvPr>
        </p:nvSpPr>
        <p:spPr/>
        <p:txBody>
          <a:bodyPr/>
          <a:lstStyle>
            <a:lvl1pPr>
              <a:defRPr/>
            </a:lvl1pPr>
          </a:lstStyle>
          <a:p>
            <a:pPr>
              <a:defRPr/>
            </a:pPr>
            <a:fld id="{FD5E6CA6-40AC-4C48-A2DA-1F36577B87A2}" type="slidenum">
              <a:rPr lang="fi-FI"/>
              <a:pPr>
                <a:defRPr/>
              </a:pPr>
              <a:t>‹#›</a:t>
            </a:fld>
            <a:endParaRPr lang="fi-FI"/>
          </a:p>
        </p:txBody>
      </p:sp>
    </p:spTree>
    <p:extLst>
      <p:ext uri="{BB962C8B-B14F-4D97-AF65-F5344CB8AC3E}">
        <p14:creationId xmlns:p14="http://schemas.microsoft.com/office/powerpoint/2010/main" val="982011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Kuva aaltokuviolla B">
    <p:bg>
      <p:bgPr>
        <a:solidFill>
          <a:srgbClr val="D9D9D9"/>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78BBB089-65BA-E149-BC75-7F810CC76781}"/>
              </a:ext>
            </a:extLst>
          </p:cNvPr>
          <p:cNvSpPr>
            <a:spLocks/>
          </p:cNvSpPr>
          <p:nvPr userDrawn="1"/>
        </p:nvSpPr>
        <p:spPr bwMode="auto">
          <a:xfrm>
            <a:off x="8715375" y="3384550"/>
            <a:ext cx="3460751" cy="3475038"/>
          </a:xfrm>
          <a:custGeom>
            <a:avLst/>
            <a:gdLst>
              <a:gd name="T0" fmla="*/ 0 w 7208"/>
              <a:gd name="T1" fmla="*/ 1665556615 h 7249"/>
              <a:gd name="T2" fmla="*/ 1661062054 w 7208"/>
              <a:gd name="T3" fmla="*/ 1665556615 h 7249"/>
              <a:gd name="T4" fmla="*/ 1661062054 w 7208"/>
              <a:gd name="T5" fmla="*/ 0 h 7249"/>
              <a:gd name="T6" fmla="*/ 1541229744 w 7208"/>
              <a:gd name="T7" fmla="*/ 228614740 h 7249"/>
              <a:gd name="T8" fmla="*/ 1541229744 w 7208"/>
              <a:gd name="T9" fmla="*/ 228614740 h 7249"/>
              <a:gd name="T10" fmla="*/ 1191872121 w 7208"/>
              <a:gd name="T11" fmla="*/ 430577294 h 7249"/>
              <a:gd name="T12" fmla="*/ 1191872121 w 7208"/>
              <a:gd name="T13" fmla="*/ 430577294 h 7249"/>
              <a:gd name="T14" fmla="*/ 989309258 w 7208"/>
              <a:gd name="T15" fmla="*/ 778668816 h 7249"/>
              <a:gd name="T16" fmla="*/ 989309258 w 7208"/>
              <a:gd name="T17" fmla="*/ 778668816 h 7249"/>
              <a:gd name="T18" fmla="*/ 640181615 w 7208"/>
              <a:gd name="T19" fmla="*/ 980631371 h 7249"/>
              <a:gd name="T20" fmla="*/ 640181615 w 7208"/>
              <a:gd name="T21" fmla="*/ 980631371 h 7249"/>
              <a:gd name="T22" fmla="*/ 437618751 w 7208"/>
              <a:gd name="T23" fmla="*/ 1328722893 h 7249"/>
              <a:gd name="T24" fmla="*/ 437618751 w 7208"/>
              <a:gd name="T25" fmla="*/ 1328722893 h 7249"/>
              <a:gd name="T26" fmla="*/ 88491589 w 7208"/>
              <a:gd name="T27" fmla="*/ 1530685448 h 7249"/>
              <a:gd name="T28" fmla="*/ 88491589 w 7208"/>
              <a:gd name="T29" fmla="*/ 1530685448 h 7249"/>
              <a:gd name="T30" fmla="*/ 0 w 7208"/>
              <a:gd name="T31" fmla="*/ 1665556615 h 72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08" h="7249">
                <a:moveTo>
                  <a:pt x="0" y="7249"/>
                </a:moveTo>
                <a:lnTo>
                  <a:pt x="7208" y="7249"/>
                </a:lnTo>
                <a:lnTo>
                  <a:pt x="7208" y="0"/>
                </a:lnTo>
                <a:cubicBezTo>
                  <a:pt x="7078" y="318"/>
                  <a:pt x="7089" y="594"/>
                  <a:pt x="6688" y="995"/>
                </a:cubicBezTo>
                <a:cubicBezTo>
                  <a:pt x="6089" y="1593"/>
                  <a:pt x="5771" y="1275"/>
                  <a:pt x="5172" y="1874"/>
                </a:cubicBezTo>
                <a:cubicBezTo>
                  <a:pt x="4574" y="2472"/>
                  <a:pt x="4892" y="2790"/>
                  <a:pt x="4293" y="3389"/>
                </a:cubicBezTo>
                <a:cubicBezTo>
                  <a:pt x="3695" y="3988"/>
                  <a:pt x="3377" y="3669"/>
                  <a:pt x="2778" y="4268"/>
                </a:cubicBezTo>
                <a:cubicBezTo>
                  <a:pt x="2180" y="4867"/>
                  <a:pt x="2498" y="5185"/>
                  <a:pt x="1899" y="5783"/>
                </a:cubicBezTo>
                <a:cubicBezTo>
                  <a:pt x="1301" y="6382"/>
                  <a:pt x="983" y="6064"/>
                  <a:pt x="384" y="6662"/>
                </a:cubicBezTo>
                <a:cubicBezTo>
                  <a:pt x="159" y="6887"/>
                  <a:pt x="63" y="7073"/>
                  <a:pt x="0" y="72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4" name="Ryhmä 36">
            <a:extLst>
              <a:ext uri="{FF2B5EF4-FFF2-40B4-BE49-F238E27FC236}">
                <a16:creationId xmlns:a16="http://schemas.microsoft.com/office/drawing/2014/main" id="{CC7C4028-DA4C-1F4E-902B-91ACD77D6690}"/>
              </a:ext>
            </a:extLst>
          </p:cNvPr>
          <p:cNvGrpSpPr/>
          <p:nvPr userDrawn="1"/>
        </p:nvGrpSpPr>
        <p:grpSpPr bwMode="black">
          <a:xfrm>
            <a:off x="472152" y="6228517"/>
            <a:ext cx="804333" cy="373549"/>
            <a:chOff x="228601" y="704851"/>
            <a:chExt cx="11734800" cy="5449888"/>
          </a:xfrm>
          <a:solidFill>
            <a:schemeClr val="bg1"/>
          </a:solidFill>
        </p:grpSpPr>
        <p:sp>
          <p:nvSpPr>
            <p:cNvPr id="5" name="Freeform 5">
              <a:extLst>
                <a:ext uri="{FF2B5EF4-FFF2-40B4-BE49-F238E27FC236}">
                  <a16:creationId xmlns:a16="http://schemas.microsoft.com/office/drawing/2014/main" id="{D5B590C1-6AC4-5341-A2E9-37F3F25F0FBC}"/>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6" name="Freeform 6">
              <a:extLst>
                <a:ext uri="{FF2B5EF4-FFF2-40B4-BE49-F238E27FC236}">
                  <a16:creationId xmlns:a16="http://schemas.microsoft.com/office/drawing/2014/main" id="{DAB72EA9-C54E-6B43-8794-F7718A53B8CF}"/>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Rectangle 7">
              <a:extLst>
                <a:ext uri="{FF2B5EF4-FFF2-40B4-BE49-F238E27FC236}">
                  <a16:creationId xmlns:a16="http://schemas.microsoft.com/office/drawing/2014/main" id="{250072EB-7799-5048-8298-2CD4AC39BC02}"/>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Freeform 8">
              <a:extLst>
                <a:ext uri="{FF2B5EF4-FFF2-40B4-BE49-F238E27FC236}">
                  <a16:creationId xmlns:a16="http://schemas.microsoft.com/office/drawing/2014/main" id="{B711140C-3C36-8746-9E91-4186402540D6}"/>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9">
              <a:extLst>
                <a:ext uri="{FF2B5EF4-FFF2-40B4-BE49-F238E27FC236}">
                  <a16:creationId xmlns:a16="http://schemas.microsoft.com/office/drawing/2014/main" id="{3555C548-38EC-A04A-A98D-99C3EC89A8F1}"/>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10">
              <a:extLst>
                <a:ext uri="{FF2B5EF4-FFF2-40B4-BE49-F238E27FC236}">
                  <a16:creationId xmlns:a16="http://schemas.microsoft.com/office/drawing/2014/main" id="{83E9F0C8-D6D9-F448-A124-A7913439681E}"/>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Rectangle 11">
              <a:extLst>
                <a:ext uri="{FF2B5EF4-FFF2-40B4-BE49-F238E27FC236}">
                  <a16:creationId xmlns:a16="http://schemas.microsoft.com/office/drawing/2014/main" id="{7E393D51-693F-2742-A52D-881C6743B6D2}"/>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2" name="Freeform 12">
              <a:extLst>
                <a:ext uri="{FF2B5EF4-FFF2-40B4-BE49-F238E27FC236}">
                  <a16:creationId xmlns:a16="http://schemas.microsoft.com/office/drawing/2014/main" id="{D9D5A929-F201-9643-A3AC-42564F8F302E}"/>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Freeform 13">
              <a:extLst>
                <a:ext uri="{FF2B5EF4-FFF2-40B4-BE49-F238E27FC236}">
                  <a16:creationId xmlns:a16="http://schemas.microsoft.com/office/drawing/2014/main" id="{6BFC2381-EC8C-EB42-9377-850E292117AF}"/>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4">
              <a:extLst>
                <a:ext uri="{FF2B5EF4-FFF2-40B4-BE49-F238E27FC236}">
                  <a16:creationId xmlns:a16="http://schemas.microsoft.com/office/drawing/2014/main" id="{671D0E4B-8EDB-BE45-AC59-E00D7A16BB71}"/>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5">
              <a:extLst>
                <a:ext uri="{FF2B5EF4-FFF2-40B4-BE49-F238E27FC236}">
                  <a16:creationId xmlns:a16="http://schemas.microsoft.com/office/drawing/2014/main" id="{51A90733-3ABC-A243-BE24-EBF73A950A2B}"/>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title"/>
          </p:nvPr>
        </p:nvSpPr>
        <p:spPr>
          <a:xfrm>
            <a:off x="10408600" y="5457217"/>
            <a:ext cx="1420237" cy="670884"/>
          </a:xfrm>
        </p:spPr>
        <p:txBody>
          <a:bodyPr anchor="ctr"/>
          <a:lstStyle>
            <a:lvl1pPr algn="ctr">
              <a:defRPr sz="1400" b="0">
                <a:latin typeface="+mn-lt"/>
              </a:defRPr>
            </a:lvl1pPr>
          </a:lstStyle>
          <a:p>
            <a:r>
              <a:rPr lang="fi-FI"/>
              <a:t>Muokkaa ots. perustyyl. napsautt.</a:t>
            </a:r>
          </a:p>
        </p:txBody>
      </p:sp>
    </p:spTree>
    <p:extLst>
      <p:ext uri="{BB962C8B-B14F-4D97-AF65-F5344CB8AC3E}">
        <p14:creationId xmlns:p14="http://schemas.microsoft.com/office/powerpoint/2010/main" val="3291054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12192000" cy="6858000"/>
          </a:xfrm>
          <a:solidFill>
            <a:schemeClr val="bg1">
              <a:lumMod val="85000"/>
            </a:schemeClr>
          </a:solidFill>
        </p:spPr>
        <p:txBody>
          <a:bodyPr rtlCol="0">
            <a:noAutofit/>
          </a:bodyPr>
          <a:lstStyle>
            <a:lvl1pPr marL="0" indent="0">
              <a:buFontTx/>
              <a:buNone/>
              <a:defRPr/>
            </a:lvl1pPr>
          </a:lstStyle>
          <a:p>
            <a:pPr lvl="0"/>
            <a:r>
              <a:rPr lang="fi-FI" noProof="0"/>
              <a:t>Lisää kuva napsauttamalla kuvaketta</a:t>
            </a:r>
            <a:endParaRPr lang="en-GB" noProof="0"/>
          </a:p>
        </p:txBody>
      </p:sp>
      <p:sp>
        <p:nvSpPr>
          <p:cNvPr id="2" name="Otsikko 1"/>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2718546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Päivämäärän paikkamerkki 3">
            <a:extLst>
              <a:ext uri="{FF2B5EF4-FFF2-40B4-BE49-F238E27FC236}">
                <a16:creationId xmlns:a16="http://schemas.microsoft.com/office/drawing/2014/main" id="{5976CFA2-914B-784B-886C-72CA84C53DF6}"/>
              </a:ext>
            </a:extLst>
          </p:cNvPr>
          <p:cNvSpPr>
            <a:spLocks noGrp="1"/>
          </p:cNvSpPr>
          <p:nvPr>
            <p:ph type="dt" sz="half" idx="10"/>
          </p:nvPr>
        </p:nvSpPr>
        <p:spPr/>
        <p:txBody>
          <a:bodyPr/>
          <a:lstStyle>
            <a:lvl1pPr>
              <a:defRPr/>
            </a:lvl1pPr>
          </a:lstStyle>
          <a:p>
            <a:pPr>
              <a:defRPr/>
            </a:pPr>
            <a:fld id="{141F337E-68BE-6D42-A088-35F37D0F44B3}" type="datetime1">
              <a:rPr lang="fi-FI"/>
              <a:pPr>
                <a:defRPr/>
              </a:pPr>
              <a:t>4.10.2024</a:t>
            </a:fld>
            <a:endParaRPr lang="fi-FI"/>
          </a:p>
        </p:txBody>
      </p:sp>
      <p:sp>
        <p:nvSpPr>
          <p:cNvPr id="4" name="Alatunnisteen paikkamerkki 4">
            <a:extLst>
              <a:ext uri="{FF2B5EF4-FFF2-40B4-BE49-F238E27FC236}">
                <a16:creationId xmlns:a16="http://schemas.microsoft.com/office/drawing/2014/main" id="{2DEFE140-0393-4A41-A011-1E60C8645465}"/>
              </a:ext>
            </a:extLst>
          </p:cNvPr>
          <p:cNvSpPr>
            <a:spLocks noGrp="1"/>
          </p:cNvSpPr>
          <p:nvPr>
            <p:ph type="ftr" sz="quarter" idx="11"/>
          </p:nvPr>
        </p:nvSpPr>
        <p:spPr/>
        <p:txBody>
          <a:bodyPr/>
          <a:lstStyle>
            <a:lvl1pPr>
              <a:defRPr/>
            </a:lvl1pPr>
          </a:lstStyle>
          <a:p>
            <a:pPr>
              <a:defRPr/>
            </a:pPr>
            <a:r>
              <a:rPr lang="fi-FI"/>
              <a:t>Etunimi Sukunimi</a:t>
            </a:r>
          </a:p>
        </p:txBody>
      </p:sp>
      <p:sp>
        <p:nvSpPr>
          <p:cNvPr id="5" name="Dian numeron paikkamerkki 5">
            <a:extLst>
              <a:ext uri="{FF2B5EF4-FFF2-40B4-BE49-F238E27FC236}">
                <a16:creationId xmlns:a16="http://schemas.microsoft.com/office/drawing/2014/main" id="{4CEA60C7-A1DF-FD4B-928B-4C9E1D2B5D8B}"/>
              </a:ext>
            </a:extLst>
          </p:cNvPr>
          <p:cNvSpPr>
            <a:spLocks noGrp="1"/>
          </p:cNvSpPr>
          <p:nvPr>
            <p:ph type="sldNum" sz="quarter" idx="12"/>
          </p:nvPr>
        </p:nvSpPr>
        <p:spPr/>
        <p:txBody>
          <a:bodyPr/>
          <a:lstStyle>
            <a:lvl1pPr>
              <a:defRPr/>
            </a:lvl1pPr>
          </a:lstStyle>
          <a:p>
            <a:pPr>
              <a:defRPr/>
            </a:pPr>
            <a:fld id="{3D48B7AF-44D1-E648-8F5D-6AF12D57ABB3}" type="slidenum">
              <a:rPr lang="fi-FI"/>
              <a:pPr>
                <a:defRPr/>
              </a:pPr>
              <a:t>‹#›</a:t>
            </a:fld>
            <a:endParaRPr lang="fi-FI"/>
          </a:p>
        </p:txBody>
      </p:sp>
    </p:spTree>
    <p:extLst>
      <p:ext uri="{BB962C8B-B14F-4D97-AF65-F5344CB8AC3E}">
        <p14:creationId xmlns:p14="http://schemas.microsoft.com/office/powerpoint/2010/main" val="2636319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A55B05F8-6A5B-E741-97E3-76E5200DFDFA}"/>
              </a:ext>
            </a:extLst>
          </p:cNvPr>
          <p:cNvSpPr>
            <a:spLocks noGrp="1"/>
          </p:cNvSpPr>
          <p:nvPr>
            <p:ph type="dt" sz="half" idx="10"/>
          </p:nvPr>
        </p:nvSpPr>
        <p:spPr/>
        <p:txBody>
          <a:bodyPr/>
          <a:lstStyle>
            <a:lvl1pPr>
              <a:defRPr/>
            </a:lvl1pPr>
          </a:lstStyle>
          <a:p>
            <a:pPr>
              <a:defRPr/>
            </a:pPr>
            <a:fld id="{6B6FD2CF-8A88-C342-A5E5-A90820F9FEBB}" type="datetime1">
              <a:rPr lang="fi-FI"/>
              <a:pPr>
                <a:defRPr/>
              </a:pPr>
              <a:t>4.10.2024</a:t>
            </a:fld>
            <a:endParaRPr lang="fi-FI"/>
          </a:p>
        </p:txBody>
      </p:sp>
      <p:sp>
        <p:nvSpPr>
          <p:cNvPr id="3" name="Alatunnisteen paikkamerkki 4">
            <a:extLst>
              <a:ext uri="{FF2B5EF4-FFF2-40B4-BE49-F238E27FC236}">
                <a16:creationId xmlns:a16="http://schemas.microsoft.com/office/drawing/2014/main" id="{FE298273-1C47-1845-B6EA-E9E51E957F18}"/>
              </a:ext>
            </a:extLst>
          </p:cNvPr>
          <p:cNvSpPr>
            <a:spLocks noGrp="1"/>
          </p:cNvSpPr>
          <p:nvPr>
            <p:ph type="ftr" sz="quarter" idx="11"/>
          </p:nvPr>
        </p:nvSpPr>
        <p:spPr/>
        <p:txBody>
          <a:bodyPr/>
          <a:lstStyle>
            <a:lvl1pPr>
              <a:defRPr/>
            </a:lvl1pPr>
          </a:lstStyle>
          <a:p>
            <a:pPr>
              <a:defRPr/>
            </a:pPr>
            <a:r>
              <a:rPr lang="fi-FI"/>
              <a:t>Etunimi Sukunimi</a:t>
            </a:r>
          </a:p>
        </p:txBody>
      </p:sp>
      <p:sp>
        <p:nvSpPr>
          <p:cNvPr id="4" name="Dian numeron paikkamerkki 5">
            <a:extLst>
              <a:ext uri="{FF2B5EF4-FFF2-40B4-BE49-F238E27FC236}">
                <a16:creationId xmlns:a16="http://schemas.microsoft.com/office/drawing/2014/main" id="{275900AB-6408-324D-AA9C-8162B8446B66}"/>
              </a:ext>
            </a:extLst>
          </p:cNvPr>
          <p:cNvSpPr>
            <a:spLocks noGrp="1"/>
          </p:cNvSpPr>
          <p:nvPr>
            <p:ph type="sldNum" sz="quarter" idx="12"/>
          </p:nvPr>
        </p:nvSpPr>
        <p:spPr/>
        <p:txBody>
          <a:bodyPr/>
          <a:lstStyle>
            <a:lvl1pPr>
              <a:defRPr/>
            </a:lvl1pPr>
          </a:lstStyle>
          <a:p>
            <a:pPr>
              <a:defRPr/>
            </a:pPr>
            <a:fld id="{93B956C2-3DDB-1D49-BAEF-212D90203EDA}" type="slidenum">
              <a:rPr lang="fi-FI"/>
              <a:pPr>
                <a:defRPr/>
              </a:pPr>
              <a:t>‹#›</a:t>
            </a:fld>
            <a:endParaRPr lang="fi-FI"/>
          </a:p>
        </p:txBody>
      </p:sp>
    </p:spTree>
    <p:extLst>
      <p:ext uri="{BB962C8B-B14F-4D97-AF65-F5344CB8AC3E}">
        <p14:creationId xmlns:p14="http://schemas.microsoft.com/office/powerpoint/2010/main" val="3283827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01BE"/>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4D0FC123-48CD-534C-80BB-2030DFD743A2}"/>
              </a:ext>
            </a:extLst>
          </p:cNvPr>
          <p:cNvSpPr>
            <a:spLocks/>
          </p:cNvSpPr>
          <p:nvPr userDrawn="1"/>
        </p:nvSpPr>
        <p:spPr bwMode="white">
          <a:xfrm>
            <a:off x="1" y="0"/>
            <a:ext cx="9393239" cy="6858000"/>
          </a:xfrm>
          <a:custGeom>
            <a:avLst/>
            <a:gdLst>
              <a:gd name="T0" fmla="*/ 1202620694 w 19559"/>
              <a:gd name="T1" fmla="*/ 2147483646 h 14300"/>
              <a:gd name="T2" fmla="*/ 1302493304 w 19559"/>
              <a:gd name="T3" fmla="*/ 2147483646 h 14300"/>
              <a:gd name="T4" fmla="*/ 1651931459 w 19559"/>
              <a:gd name="T5" fmla="*/ 2147483646 h 14300"/>
              <a:gd name="T6" fmla="*/ 1854674889 w 19559"/>
              <a:gd name="T7" fmla="*/ 2147483646 h 14300"/>
              <a:gd name="T8" fmla="*/ 2147483646 w 19559"/>
              <a:gd name="T9" fmla="*/ 2147483646 h 14300"/>
              <a:gd name="T10" fmla="*/ 2147483646 w 19559"/>
              <a:gd name="T11" fmla="*/ 2018686830 h 14300"/>
              <a:gd name="T12" fmla="*/ 2147483646 w 19559"/>
              <a:gd name="T13" fmla="*/ 1816519224 h 14300"/>
              <a:gd name="T14" fmla="*/ 2147483646 w 19559"/>
              <a:gd name="T15" fmla="*/ 1467843158 h 14300"/>
              <a:gd name="T16" fmla="*/ 2147483646 w 19559"/>
              <a:gd name="T17" fmla="*/ 1265675552 h 14300"/>
              <a:gd name="T18" fmla="*/ 2147483646 w 19559"/>
              <a:gd name="T19" fmla="*/ 917229684 h 14300"/>
              <a:gd name="T20" fmla="*/ 2147483646 w 19559"/>
              <a:gd name="T21" fmla="*/ 715062079 h 14300"/>
              <a:gd name="T22" fmla="*/ 2147483646 w 19559"/>
              <a:gd name="T23" fmla="*/ 366615731 h 14300"/>
              <a:gd name="T24" fmla="*/ 2147483646 w 19559"/>
              <a:gd name="T25" fmla="*/ 164678324 h 14300"/>
              <a:gd name="T26" fmla="*/ 2147483646 w 19559"/>
              <a:gd name="T27" fmla="*/ 0 h 14300"/>
              <a:gd name="T28" fmla="*/ 0 w 19559"/>
              <a:gd name="T29" fmla="*/ 0 h 14300"/>
              <a:gd name="T30" fmla="*/ 0 w 19559"/>
              <a:gd name="T31" fmla="*/ 2147483646 h 14300"/>
              <a:gd name="T32" fmla="*/ 1202620694 w 19559"/>
              <a:gd name="T33" fmla="*/ 2147483646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a:extLst>
              <a:ext uri="{FF2B5EF4-FFF2-40B4-BE49-F238E27FC236}">
                <a16:creationId xmlns:a16="http://schemas.microsoft.com/office/drawing/2014/main" id="{8AA5EE16-F358-EA49-AD52-309A6890C850}"/>
              </a:ext>
            </a:extLst>
          </p:cNvPr>
          <p:cNvGrpSpPr/>
          <p:nvPr userDrawn="1"/>
        </p:nvGrpSpPr>
        <p:grpSpPr bwMode="black">
          <a:xfrm>
            <a:off x="465670" y="5813471"/>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7B5368D4-D7A7-DF49-9A42-D4817D29F459}"/>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a:extLst>
                <a:ext uri="{FF2B5EF4-FFF2-40B4-BE49-F238E27FC236}">
                  <a16:creationId xmlns:a16="http://schemas.microsoft.com/office/drawing/2014/main" id="{3203FE9F-D413-5B41-86F8-D0D0ED2A8C90}"/>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a:extLst>
                <a:ext uri="{FF2B5EF4-FFF2-40B4-BE49-F238E27FC236}">
                  <a16:creationId xmlns:a16="http://schemas.microsoft.com/office/drawing/2014/main" id="{EEF32EE7-DCC8-C846-841F-2B992839B674}"/>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a:extLst>
                <a:ext uri="{FF2B5EF4-FFF2-40B4-BE49-F238E27FC236}">
                  <a16:creationId xmlns:a16="http://schemas.microsoft.com/office/drawing/2014/main" id="{21026838-A55F-A348-B1BC-B44A4362A0B5}"/>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a:extLst>
                <a:ext uri="{FF2B5EF4-FFF2-40B4-BE49-F238E27FC236}">
                  <a16:creationId xmlns:a16="http://schemas.microsoft.com/office/drawing/2014/main" id="{4DE07877-B1D6-6148-86B5-834345DBFD74}"/>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a:extLst>
                <a:ext uri="{FF2B5EF4-FFF2-40B4-BE49-F238E27FC236}">
                  <a16:creationId xmlns:a16="http://schemas.microsoft.com/office/drawing/2014/main" id="{0BE3AB3D-25AF-B340-AADF-F444137E897A}"/>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a:extLst>
                <a:ext uri="{FF2B5EF4-FFF2-40B4-BE49-F238E27FC236}">
                  <a16:creationId xmlns:a16="http://schemas.microsoft.com/office/drawing/2014/main" id="{3A1EE864-7857-6143-A187-BA137D09A8D6}"/>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a:extLst>
                <a:ext uri="{FF2B5EF4-FFF2-40B4-BE49-F238E27FC236}">
                  <a16:creationId xmlns:a16="http://schemas.microsoft.com/office/drawing/2014/main" id="{09CCF304-90AD-7D45-9039-62E90F47CC86}"/>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a:extLst>
                <a:ext uri="{FF2B5EF4-FFF2-40B4-BE49-F238E27FC236}">
                  <a16:creationId xmlns:a16="http://schemas.microsoft.com/office/drawing/2014/main" id="{126BC1B9-2C9B-A841-A849-215F4B31BA92}"/>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a:extLst>
                <a:ext uri="{FF2B5EF4-FFF2-40B4-BE49-F238E27FC236}">
                  <a16:creationId xmlns:a16="http://schemas.microsoft.com/office/drawing/2014/main" id="{515C5923-9023-AE4D-B45E-EC50054ACB7F}"/>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a:extLst>
                <a:ext uri="{FF2B5EF4-FFF2-40B4-BE49-F238E27FC236}">
                  <a16:creationId xmlns:a16="http://schemas.microsoft.com/office/drawing/2014/main" id="{B228E8A9-7396-074E-96D9-C98695290B89}"/>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6"/>
            <a:ext cx="10739336" cy="2071991"/>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2402963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01BE"/>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7289A74D-8237-0448-B8BA-9253117F9D9F}"/>
              </a:ext>
            </a:extLst>
          </p:cNvPr>
          <p:cNvSpPr>
            <a:spLocks/>
          </p:cNvSpPr>
          <p:nvPr userDrawn="1"/>
        </p:nvSpPr>
        <p:spPr bwMode="auto">
          <a:xfrm>
            <a:off x="0" y="0"/>
            <a:ext cx="12192000" cy="6858000"/>
          </a:xfrm>
          <a:custGeom>
            <a:avLst/>
            <a:gdLst>
              <a:gd name="T0" fmla="*/ 2147483646 w 25400"/>
              <a:gd name="T1" fmla="*/ 2147483646 h 14300"/>
              <a:gd name="T2" fmla="*/ 2147483646 w 25400"/>
              <a:gd name="T3" fmla="*/ 2147483646 h 14300"/>
              <a:gd name="T4" fmla="*/ 2147483646 w 25400"/>
              <a:gd name="T5" fmla="*/ 2147483646 h 14300"/>
              <a:gd name="T6" fmla="*/ 2147483646 w 25400"/>
              <a:gd name="T7" fmla="*/ 2147483646 h 14300"/>
              <a:gd name="T8" fmla="*/ 2147483646 w 25400"/>
              <a:gd name="T9" fmla="*/ 2147483646 h 14300"/>
              <a:gd name="T10" fmla="*/ 2147483646 w 25400"/>
              <a:gd name="T11" fmla="*/ 2018686830 h 14300"/>
              <a:gd name="T12" fmla="*/ 2147483646 w 25400"/>
              <a:gd name="T13" fmla="*/ 1816519224 h 14300"/>
              <a:gd name="T14" fmla="*/ 2147483646 w 25400"/>
              <a:gd name="T15" fmla="*/ 1467843158 h 14300"/>
              <a:gd name="T16" fmla="*/ 2147483646 w 25400"/>
              <a:gd name="T17" fmla="*/ 1265675552 h 14300"/>
              <a:gd name="T18" fmla="*/ 2147483646 w 25400"/>
              <a:gd name="T19" fmla="*/ 917229684 h 14300"/>
              <a:gd name="T20" fmla="*/ 2147483646 w 25400"/>
              <a:gd name="T21" fmla="*/ 715062079 h 14300"/>
              <a:gd name="T22" fmla="*/ 2147483646 w 25400"/>
              <a:gd name="T23" fmla="*/ 366615731 h 14300"/>
              <a:gd name="T24" fmla="*/ 2147483646 w 25400"/>
              <a:gd name="T25" fmla="*/ 164678324 h 14300"/>
              <a:gd name="T26" fmla="*/ 2147483646 w 25400"/>
              <a:gd name="T27" fmla="*/ 11039941 h 14300"/>
              <a:gd name="T28" fmla="*/ 2147483646 w 25400"/>
              <a:gd name="T29" fmla="*/ 0 h 14300"/>
              <a:gd name="T30" fmla="*/ 0 w 25400"/>
              <a:gd name="T31" fmla="*/ 0 h 14300"/>
              <a:gd name="T32" fmla="*/ 0 w 25400"/>
              <a:gd name="T33" fmla="*/ 2147483646 h 14300"/>
              <a:gd name="T34" fmla="*/ 2147483646 w 25400"/>
              <a:gd name="T35" fmla="*/ 2147483646 h 14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a:extLst>
              <a:ext uri="{FF2B5EF4-FFF2-40B4-BE49-F238E27FC236}">
                <a16:creationId xmlns:a16="http://schemas.microsoft.com/office/drawing/2014/main" id="{115DAC98-0F82-B44D-9B8F-464F56296F29}"/>
              </a:ext>
            </a:extLst>
          </p:cNvPr>
          <p:cNvGrpSpPr/>
          <p:nvPr userDrawn="1"/>
        </p:nvGrpSpPr>
        <p:grpSpPr bwMode="black">
          <a:xfrm>
            <a:off x="465670" y="5813471"/>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51DE7A58-20C6-BE4C-9DAD-F4598525D2DA}"/>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a:extLst>
                <a:ext uri="{FF2B5EF4-FFF2-40B4-BE49-F238E27FC236}">
                  <a16:creationId xmlns:a16="http://schemas.microsoft.com/office/drawing/2014/main" id="{EC844C73-5A68-8540-A666-970B1E160FB7}"/>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a:extLst>
                <a:ext uri="{FF2B5EF4-FFF2-40B4-BE49-F238E27FC236}">
                  <a16:creationId xmlns:a16="http://schemas.microsoft.com/office/drawing/2014/main" id="{F51AB21C-6F48-B74A-B33F-1B5AAC2580EE}"/>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a:extLst>
                <a:ext uri="{FF2B5EF4-FFF2-40B4-BE49-F238E27FC236}">
                  <a16:creationId xmlns:a16="http://schemas.microsoft.com/office/drawing/2014/main" id="{9AAE4D77-4223-7E4C-B393-A3DA47BAF420}"/>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a:extLst>
                <a:ext uri="{FF2B5EF4-FFF2-40B4-BE49-F238E27FC236}">
                  <a16:creationId xmlns:a16="http://schemas.microsoft.com/office/drawing/2014/main" id="{3E084152-53E0-1745-9748-03FC85703417}"/>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a:extLst>
                <a:ext uri="{FF2B5EF4-FFF2-40B4-BE49-F238E27FC236}">
                  <a16:creationId xmlns:a16="http://schemas.microsoft.com/office/drawing/2014/main" id="{DC7480E8-B16D-D445-BFA5-5DA147720E57}"/>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a:extLst>
                <a:ext uri="{FF2B5EF4-FFF2-40B4-BE49-F238E27FC236}">
                  <a16:creationId xmlns:a16="http://schemas.microsoft.com/office/drawing/2014/main" id="{B4D00001-8B05-9742-84FF-037A1DF204BA}"/>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a:extLst>
                <a:ext uri="{FF2B5EF4-FFF2-40B4-BE49-F238E27FC236}">
                  <a16:creationId xmlns:a16="http://schemas.microsoft.com/office/drawing/2014/main" id="{2BDE5082-EB6F-A246-9CF5-2FB1E41E5BC1}"/>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a:extLst>
                <a:ext uri="{FF2B5EF4-FFF2-40B4-BE49-F238E27FC236}">
                  <a16:creationId xmlns:a16="http://schemas.microsoft.com/office/drawing/2014/main" id="{E7ECA8EE-1530-794E-BB52-F9F4E3F79F69}"/>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a:extLst>
                <a:ext uri="{FF2B5EF4-FFF2-40B4-BE49-F238E27FC236}">
                  <a16:creationId xmlns:a16="http://schemas.microsoft.com/office/drawing/2014/main" id="{DA8DD3A5-D81F-BB43-9710-6BFD1A4CB8B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a:extLst>
                <a:ext uri="{FF2B5EF4-FFF2-40B4-BE49-F238E27FC236}">
                  <a16:creationId xmlns:a16="http://schemas.microsoft.com/office/drawing/2014/main" id="{9223958E-ED15-8246-99C6-3B5599FC89ED}"/>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6"/>
            <a:ext cx="10739336" cy="2071991"/>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943888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C58BEE1E-F5E1-374A-96BE-4D0665BF4027}"/>
              </a:ext>
            </a:extLst>
          </p:cNvPr>
          <p:cNvSpPr>
            <a:spLocks/>
          </p:cNvSpPr>
          <p:nvPr userDrawn="1"/>
        </p:nvSpPr>
        <p:spPr bwMode="white">
          <a:xfrm>
            <a:off x="0" y="0"/>
            <a:ext cx="12192000" cy="3887788"/>
          </a:xfrm>
          <a:custGeom>
            <a:avLst/>
            <a:gdLst>
              <a:gd name="T0" fmla="*/ 0 w 25400"/>
              <a:gd name="T1" fmla="*/ 1484978791 h 8063"/>
              <a:gd name="T2" fmla="*/ 585216000 w 25400"/>
              <a:gd name="T3" fmla="*/ 1874942780 h 8063"/>
              <a:gd name="T4" fmla="*/ 1170432000 w 25400"/>
              <a:gd name="T5" fmla="*/ 1484978791 h 8063"/>
              <a:gd name="T6" fmla="*/ 1755648000 w 25400"/>
              <a:gd name="T7" fmla="*/ 1874942780 h 8063"/>
              <a:gd name="T8" fmla="*/ 2147483646 w 25400"/>
              <a:gd name="T9" fmla="*/ 1484978791 h 8063"/>
              <a:gd name="T10" fmla="*/ 2147483646 w 25400"/>
              <a:gd name="T11" fmla="*/ 1874942780 h 8063"/>
              <a:gd name="T12" fmla="*/ 2147483646 w 25400"/>
              <a:gd name="T13" fmla="*/ 1484978791 h 8063"/>
              <a:gd name="T14" fmla="*/ 2147483646 w 25400"/>
              <a:gd name="T15" fmla="*/ 1874942780 h 8063"/>
              <a:gd name="T16" fmla="*/ 2147483646 w 25400"/>
              <a:gd name="T17" fmla="*/ 1484978791 h 8063"/>
              <a:gd name="T18" fmla="*/ 2147483646 w 25400"/>
              <a:gd name="T19" fmla="*/ 1874942780 h 8063"/>
              <a:gd name="T20" fmla="*/ 2147483646 w 25400"/>
              <a:gd name="T21" fmla="*/ 1484978791 h 8063"/>
              <a:gd name="T22" fmla="*/ 2147483646 w 25400"/>
              <a:gd name="T23" fmla="*/ 0 h 8063"/>
              <a:gd name="T24" fmla="*/ 0 w 25400"/>
              <a:gd name="T25" fmla="*/ 0 h 8063"/>
              <a:gd name="T26" fmla="*/ 0 w 25400"/>
              <a:gd name="T27" fmla="*/ 1484978791 h 80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a:extLst>
              <a:ext uri="{FF2B5EF4-FFF2-40B4-BE49-F238E27FC236}">
                <a16:creationId xmlns:a16="http://schemas.microsoft.com/office/drawing/2014/main" id="{1E07C2C7-F69E-F440-B87F-34D0E1FDF58D}"/>
              </a:ext>
            </a:extLst>
          </p:cNvPr>
          <p:cNvGrpSpPr/>
          <p:nvPr userDrawn="1"/>
        </p:nvGrpSpPr>
        <p:grpSpPr bwMode="black">
          <a:xfrm>
            <a:off x="465670" y="5813471"/>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B302E1F0-A05E-DE45-ABB1-6638B5663BAA}"/>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a:extLst>
                <a:ext uri="{FF2B5EF4-FFF2-40B4-BE49-F238E27FC236}">
                  <a16:creationId xmlns:a16="http://schemas.microsoft.com/office/drawing/2014/main" id="{627E16A8-7D94-494B-A92F-1C96EB1DBD68}"/>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a:extLst>
                <a:ext uri="{FF2B5EF4-FFF2-40B4-BE49-F238E27FC236}">
                  <a16:creationId xmlns:a16="http://schemas.microsoft.com/office/drawing/2014/main" id="{D3D603D6-3774-B742-AC81-1DDCA1AFFA4B}"/>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a:extLst>
                <a:ext uri="{FF2B5EF4-FFF2-40B4-BE49-F238E27FC236}">
                  <a16:creationId xmlns:a16="http://schemas.microsoft.com/office/drawing/2014/main" id="{5846C060-9BA5-424F-A44F-F32B72168BFC}"/>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a:extLst>
                <a:ext uri="{FF2B5EF4-FFF2-40B4-BE49-F238E27FC236}">
                  <a16:creationId xmlns:a16="http://schemas.microsoft.com/office/drawing/2014/main" id="{A7C72C87-C94E-0D4F-BF8D-3CDD9F0E9B29}"/>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a:extLst>
                <a:ext uri="{FF2B5EF4-FFF2-40B4-BE49-F238E27FC236}">
                  <a16:creationId xmlns:a16="http://schemas.microsoft.com/office/drawing/2014/main" id="{8FF6C613-AF8F-634D-A255-4275AC076CAA}"/>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a:extLst>
                <a:ext uri="{FF2B5EF4-FFF2-40B4-BE49-F238E27FC236}">
                  <a16:creationId xmlns:a16="http://schemas.microsoft.com/office/drawing/2014/main" id="{A825E4C0-AA46-E948-9032-B5AD65322561}"/>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a:extLst>
                <a:ext uri="{FF2B5EF4-FFF2-40B4-BE49-F238E27FC236}">
                  <a16:creationId xmlns:a16="http://schemas.microsoft.com/office/drawing/2014/main" id="{1B134536-341A-2440-BBF4-40AB88FCC411}"/>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a:extLst>
                <a:ext uri="{FF2B5EF4-FFF2-40B4-BE49-F238E27FC236}">
                  <a16:creationId xmlns:a16="http://schemas.microsoft.com/office/drawing/2014/main" id="{787EB8D0-973D-9D44-AB5F-BDB43A28A97B}"/>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a:extLst>
                <a:ext uri="{FF2B5EF4-FFF2-40B4-BE49-F238E27FC236}">
                  <a16:creationId xmlns:a16="http://schemas.microsoft.com/office/drawing/2014/main" id="{36BDE164-4D25-A24B-A613-C7438C71E1B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a:extLst>
                <a:ext uri="{FF2B5EF4-FFF2-40B4-BE49-F238E27FC236}">
                  <a16:creationId xmlns:a16="http://schemas.microsoft.com/office/drawing/2014/main" id="{21809EA1-32DE-B449-B5EF-B7522442BF34}"/>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6"/>
            <a:ext cx="10739336" cy="2071991"/>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504686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ext and picture 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7" name="Tijdelijke aanduiding voor dianummer 6"/>
          <p:cNvSpPr>
            <a:spLocks noGrp="1"/>
          </p:cNvSpPr>
          <p:nvPr>
            <p:ph type="sldNum" sz="quarter" idx="10"/>
          </p:nvPr>
        </p:nvSpPr>
        <p:spPr/>
        <p:txBody>
          <a:bodyPr/>
          <a:lstStyle/>
          <a:p>
            <a:fld id="{D72D0EED-6137-432B-B46B-5D1F148F6602}" type="slidenum">
              <a:rPr lang="nl-NL" smtClean="0"/>
              <a:t>‹#›</a:t>
            </a:fld>
            <a:endParaRPr lang="nl-NL"/>
          </a:p>
        </p:txBody>
      </p:sp>
      <p:sp>
        <p:nvSpPr>
          <p:cNvPr id="10" name="Explanation text formatting"/>
          <p:cNvSpPr txBox="1"/>
          <p:nvPr userDrawn="1"/>
        </p:nvSpPr>
        <p:spPr>
          <a:xfrm>
            <a:off x="-4064000" y="2112634"/>
            <a:ext cx="3840000" cy="2154436"/>
          </a:xfrm>
          <a:prstGeom prst="rect">
            <a:avLst/>
          </a:prstGeom>
          <a:noFill/>
        </p:spPr>
        <p:txBody>
          <a:bodyPr wrap="square" lIns="0" tIns="0" rIns="0" bIns="0" numCol="1" spcCol="0" rtlCol="0">
            <a:spAutoFit/>
          </a:bodyPr>
          <a:lstStyle/>
          <a:p>
            <a:pPr>
              <a:lnSpc>
                <a:spcPct val="100000"/>
              </a:lnSpc>
            </a:pPr>
            <a:r>
              <a:rPr lang="en-US" sz="1400" b="1" baseline="0" noProof="1">
                <a:solidFill>
                  <a:schemeClr val="accent1"/>
                </a:solidFill>
                <a:latin typeface="Arial" panose="020B0604020202020204" pitchFamily="34" charset="0"/>
                <a:cs typeface="Arial" panose="020B0604020202020204" pitchFamily="34" charset="0"/>
              </a:rPr>
              <a:t>Formatting text</a:t>
            </a:r>
            <a:endParaRPr lang="en-US" sz="1400" baseline="0" noProof="1">
              <a:latin typeface="Arial" panose="020B0604020202020204" pitchFamily="34" charset="0"/>
              <a:cs typeface="Arial" panose="020B0604020202020204" pitchFamily="34" charset="0"/>
            </a:endParaRPr>
          </a:p>
          <a:p>
            <a:pPr>
              <a:lnSpc>
                <a:spcPct val="100000"/>
              </a:lnSpc>
            </a:pPr>
            <a:r>
              <a:rPr lang="en-US" sz="1400" baseline="0" noProof="1">
                <a:latin typeface="Arial" panose="020B0604020202020204" pitchFamily="34" charset="0"/>
                <a:cs typeface="Arial" panose="020B0604020202020204" pitchFamily="34" charset="0"/>
              </a:rPr>
              <a:t>In the text shape, four two styles are available:</a:t>
            </a:r>
          </a:p>
          <a:p>
            <a:pPr marL="174624" indent="-174624">
              <a:lnSpc>
                <a:spcPct val="100000"/>
              </a:lnSpc>
              <a:buFont typeface="+mj-lt"/>
              <a:buAutoNum type="arabicPeriod"/>
            </a:pPr>
            <a:r>
              <a:rPr lang="en-US" sz="1400" baseline="0" noProof="1">
                <a:latin typeface="Arial" panose="020B0604020202020204" pitchFamily="34" charset="0"/>
                <a:cs typeface="Arial" panose="020B0604020202020204" pitchFamily="34" charset="0"/>
              </a:rPr>
              <a:t>List level 1: 18 pt blue</a:t>
            </a:r>
          </a:p>
          <a:p>
            <a:pPr marL="174624" indent="-174624">
              <a:lnSpc>
                <a:spcPct val="100000"/>
              </a:lnSpc>
              <a:buFont typeface="+mj-lt"/>
              <a:buAutoNum type="arabicPeriod"/>
            </a:pPr>
            <a:r>
              <a:rPr lang="en-US" sz="1400" baseline="0" noProof="1">
                <a:latin typeface="Arial" panose="020B0604020202020204" pitchFamily="34" charset="0"/>
                <a:cs typeface="Arial" panose="020B0604020202020204" pitchFamily="34" charset="0"/>
              </a:rPr>
              <a:t>List level 2: 18 orange</a:t>
            </a:r>
          </a:p>
          <a:p>
            <a:pPr>
              <a:lnSpc>
                <a:spcPct val="100000"/>
              </a:lnSpc>
            </a:pPr>
            <a:endParaRPr lang="en-US" sz="1400" baseline="0" noProof="1">
              <a:latin typeface="Arial" panose="020B0604020202020204" pitchFamily="34" charset="0"/>
              <a:cs typeface="Arial" panose="020B0604020202020204" pitchFamily="34" charset="0"/>
            </a:endParaRPr>
          </a:p>
          <a:p>
            <a:pPr>
              <a:lnSpc>
                <a:spcPct val="100000"/>
              </a:lnSpc>
            </a:pPr>
            <a:r>
              <a:rPr lang="en-US" sz="1400" baseline="0" noProof="1">
                <a:latin typeface="Arial" panose="020B0604020202020204" pitchFamily="34" charset="0"/>
                <a:cs typeface="Arial" panose="020B0604020202020204" pitchFamily="34" charset="0"/>
              </a:rPr>
              <a:t>You may select a style by pressing </a:t>
            </a:r>
            <a:r>
              <a:rPr lang="en-US" sz="1400" b="1" baseline="0" noProof="1">
                <a:latin typeface="Arial" panose="020B0604020202020204" pitchFamily="34" charset="0"/>
                <a:cs typeface="Arial" panose="020B0604020202020204" pitchFamily="34" charset="0"/>
              </a:rPr>
              <a:t>[Tab]</a:t>
            </a:r>
            <a:r>
              <a:rPr lang="en-US" sz="1400" baseline="0" noProof="1">
                <a:latin typeface="Arial" panose="020B0604020202020204" pitchFamily="34" charset="0"/>
                <a:cs typeface="Arial" panose="020B0604020202020204" pitchFamily="34" charset="0"/>
              </a:rPr>
              <a:t> or </a:t>
            </a:r>
            <a:r>
              <a:rPr lang="en-US" sz="1400" b="1" baseline="0" noProof="1">
                <a:latin typeface="Arial" panose="020B0604020202020204" pitchFamily="34" charset="0"/>
                <a:cs typeface="Arial" panose="020B0604020202020204" pitchFamily="34" charset="0"/>
              </a:rPr>
              <a:t>[Shift]+[Tab]</a:t>
            </a:r>
            <a:r>
              <a:rPr lang="en-US" sz="1400" baseline="0" noProof="1">
                <a:latin typeface="Arial" panose="020B0604020202020204" pitchFamily="34" charset="0"/>
                <a:cs typeface="Arial" panose="020B0604020202020204" pitchFamily="34" charset="0"/>
              </a:rPr>
              <a:t> at the beginning of a line:</a:t>
            </a:r>
          </a:p>
          <a:p>
            <a:pPr marL="174624" indent="-174624">
              <a:lnSpc>
                <a:spcPct val="100000"/>
              </a:lnSpc>
              <a:buFont typeface="Arial" panose="020B0604020202020204" pitchFamily="34" charset="0"/>
              <a:buChar char="•"/>
            </a:pPr>
            <a:r>
              <a:rPr lang="en-US" sz="1400" baseline="0" noProof="1">
                <a:latin typeface="Arial" panose="020B0604020202020204" pitchFamily="34" charset="0"/>
                <a:cs typeface="Arial" panose="020B0604020202020204" pitchFamily="34" charset="0"/>
              </a:rPr>
              <a:t>[Tab] brings you to the </a:t>
            </a:r>
            <a:r>
              <a:rPr lang="en-US" sz="1400" u="sng" baseline="0" noProof="1">
                <a:latin typeface="Arial" panose="020B0604020202020204" pitchFamily="34" charset="0"/>
                <a:cs typeface="Arial" panose="020B0604020202020204" pitchFamily="34" charset="0"/>
              </a:rPr>
              <a:t>next </a:t>
            </a:r>
            <a:r>
              <a:rPr lang="en-US" sz="1400" baseline="0" noProof="1">
                <a:latin typeface="Arial" panose="020B0604020202020204" pitchFamily="34" charset="0"/>
                <a:cs typeface="Arial" panose="020B0604020202020204" pitchFamily="34" charset="0"/>
              </a:rPr>
              <a:t>text style.</a:t>
            </a:r>
          </a:p>
          <a:p>
            <a:pPr marL="174624" indent="-174624">
              <a:lnSpc>
                <a:spcPct val="100000"/>
              </a:lnSpc>
              <a:buFont typeface="Arial" panose="020B0604020202020204" pitchFamily="34" charset="0"/>
              <a:buChar char="•"/>
            </a:pPr>
            <a:r>
              <a:rPr lang="en-US" sz="1400" baseline="0" noProof="1">
                <a:latin typeface="Arial" panose="020B0604020202020204" pitchFamily="34" charset="0"/>
                <a:cs typeface="Arial" panose="020B0604020202020204" pitchFamily="34" charset="0"/>
              </a:rPr>
              <a:t>[Shift]+[Tab] brings you to the </a:t>
            </a:r>
            <a:r>
              <a:rPr lang="en-US" sz="1400" u="sng" baseline="0" noProof="1">
                <a:latin typeface="Arial" panose="020B0604020202020204" pitchFamily="34" charset="0"/>
                <a:cs typeface="Arial" panose="020B0604020202020204" pitchFamily="34" charset="0"/>
              </a:rPr>
              <a:t>previous</a:t>
            </a:r>
            <a:r>
              <a:rPr lang="en-US" sz="1400" u="none" baseline="0" noProof="1">
                <a:latin typeface="Arial" panose="020B0604020202020204" pitchFamily="34" charset="0"/>
                <a:cs typeface="Arial" panose="020B0604020202020204" pitchFamily="34" charset="0"/>
              </a:rPr>
              <a:t> </a:t>
            </a:r>
            <a:r>
              <a:rPr lang="en-US" sz="1400" baseline="0" noProof="1">
                <a:latin typeface="Arial" panose="020B0604020202020204" pitchFamily="34" charset="0"/>
                <a:cs typeface="Arial" panose="020B0604020202020204" pitchFamily="34" charset="0"/>
              </a:rPr>
              <a:t>text style.</a:t>
            </a:r>
            <a:endParaRPr lang="en-US" sz="1400" i="0" u="none" baseline="0" noProof="1">
              <a:latin typeface="Arial" panose="020B0604020202020204" pitchFamily="34" charset="0"/>
              <a:cs typeface="Arial" panose="020B0604020202020204" pitchFamily="34" charset="0"/>
            </a:endParaRPr>
          </a:p>
        </p:txBody>
      </p:sp>
      <p:sp>
        <p:nvSpPr>
          <p:cNvPr id="12" name="Explanation reset layout"/>
          <p:cNvSpPr txBox="1"/>
          <p:nvPr userDrawn="1"/>
        </p:nvSpPr>
        <p:spPr>
          <a:xfrm>
            <a:off x="-4064000" y="4"/>
            <a:ext cx="3840000" cy="1508105"/>
          </a:xfrm>
          <a:prstGeom prst="rect">
            <a:avLst/>
          </a:prstGeom>
          <a:noFill/>
        </p:spPr>
        <p:txBody>
          <a:bodyPr wrap="square" lIns="0" tIns="0" rIns="0" bIns="0" numCol="1" spcCol="0" rtlCol="0">
            <a:spAutoFit/>
          </a:bodyPr>
          <a:lstStyle/>
          <a:p>
            <a:pPr>
              <a:lnSpc>
                <a:spcPct val="100000"/>
              </a:lnSpc>
            </a:pPr>
            <a:r>
              <a:rPr lang="en-US" sz="1400" b="1" i="0" u="none" baseline="0" noProof="1">
                <a:solidFill>
                  <a:schemeClr val="accent1"/>
                </a:solidFill>
                <a:latin typeface="Arial" panose="020B0604020202020204" pitchFamily="34" charset="0"/>
                <a:cs typeface="Arial" panose="020B0604020202020204" pitchFamily="34" charset="0"/>
              </a:rPr>
              <a:t>Reset layout</a:t>
            </a:r>
            <a:endParaRPr lang="en-US" sz="1400" b="0" i="0" u="none" baseline="0" noProof="1">
              <a:solidFill>
                <a:schemeClr val="accent1"/>
              </a:solidFill>
              <a:latin typeface="Arial" panose="020B0604020202020204" pitchFamily="34" charset="0"/>
              <a:cs typeface="Arial" panose="020B0604020202020204" pitchFamily="34" charset="0"/>
            </a:endParaRPr>
          </a:p>
          <a:p>
            <a:pPr>
              <a:lnSpc>
                <a:spcPct val="100000"/>
              </a:lnSpc>
            </a:pPr>
            <a:r>
              <a:rPr lang="en-US" sz="1400" b="0" i="0" u="none" baseline="0" noProof="1">
                <a:solidFill>
                  <a:schemeClr val="tx1"/>
                </a:solidFill>
                <a:latin typeface="Arial" panose="020B0604020202020204" pitchFamily="34" charset="0"/>
                <a:cs typeface="Arial" panose="020B0604020202020204" pitchFamily="34" charset="0"/>
              </a:rPr>
              <a:t>If, after many manipulations, the layout has gone weird, you can always reset the slide to the original settings: on tab </a:t>
            </a:r>
            <a:r>
              <a:rPr lang="en-US" sz="1400" b="1" i="0" u="none" baseline="0" noProof="1">
                <a:solidFill>
                  <a:schemeClr val="tx1"/>
                </a:solidFill>
                <a:latin typeface="Arial" panose="020B0604020202020204" pitchFamily="34" charset="0"/>
                <a:cs typeface="Arial" panose="020B0604020202020204" pitchFamily="34" charset="0"/>
              </a:rPr>
              <a:t>Home</a:t>
            </a:r>
            <a:r>
              <a:rPr lang="en-US" sz="1400" b="0" i="0" u="none" baseline="0" noProof="1">
                <a:solidFill>
                  <a:schemeClr val="tx1"/>
                </a:solidFill>
                <a:latin typeface="Arial" panose="020B0604020202020204" pitchFamily="34" charset="0"/>
                <a:cs typeface="Arial" panose="020B0604020202020204" pitchFamily="34" charset="0"/>
              </a:rPr>
              <a:t>, click </a:t>
            </a:r>
            <a:r>
              <a:rPr lang="en-US" sz="1400" b="1" i="0" u="none" baseline="0" noProof="1">
                <a:solidFill>
                  <a:schemeClr val="tx1"/>
                </a:solidFill>
                <a:latin typeface="Arial" panose="020B0604020202020204" pitchFamily="34" charset="0"/>
                <a:cs typeface="Arial" panose="020B0604020202020204" pitchFamily="34" charset="0"/>
              </a:rPr>
              <a:t>Reset</a:t>
            </a:r>
            <a:r>
              <a:rPr lang="en-US" sz="1400" b="0" i="0" u="none" baseline="0" noProof="1">
                <a:solidFill>
                  <a:schemeClr val="tx1"/>
                </a:solidFill>
                <a:latin typeface="Arial" panose="020B0604020202020204" pitchFamily="34" charset="0"/>
                <a:cs typeface="Arial" panose="020B0604020202020204" pitchFamily="34" charset="0"/>
              </a:rPr>
              <a:t>. This resets the position of all placeholders and the formatting of text. It also undoes any cropping of pictures.</a:t>
            </a:r>
          </a:p>
        </p:txBody>
      </p:sp>
      <p:sp>
        <p:nvSpPr>
          <p:cNvPr id="5" name="Tijdelijke aanduiding voor tekst 4"/>
          <p:cNvSpPr>
            <a:spLocks noGrp="1"/>
          </p:cNvSpPr>
          <p:nvPr>
            <p:ph type="body" sz="quarter" idx="11"/>
          </p:nvPr>
        </p:nvSpPr>
        <p:spPr>
          <a:xfrm>
            <a:off x="840003" y="1540800"/>
            <a:ext cx="5855924" cy="4831200"/>
          </a:xfrm>
        </p:spPr>
        <p:txBody>
          <a:bodyPr/>
          <a:lstStyle>
            <a:lvl1pPr>
              <a:defRPr b="0">
                <a:solidFill>
                  <a:schemeClr val="accent2"/>
                </a:solidFill>
              </a:defRPr>
            </a:lvl1pPr>
            <a:lvl2pPr>
              <a:defRPr>
                <a:solidFill>
                  <a:schemeClr val="accent1"/>
                </a:solidFill>
              </a:defRPr>
            </a:lvl2pPr>
            <a:lvl3pPr marL="0" indent="0">
              <a:buNone/>
              <a:defRPr/>
            </a:lvl3pPr>
          </a:lstStyle>
          <a:p>
            <a:pPr lvl="0"/>
            <a:r>
              <a:rPr lang="en-US"/>
              <a:t>Click to edit Master text styles</a:t>
            </a:r>
          </a:p>
          <a:p>
            <a:pPr lvl="1"/>
            <a:r>
              <a:rPr lang="en-US"/>
              <a:t>Second level</a:t>
            </a:r>
          </a:p>
        </p:txBody>
      </p:sp>
      <p:sp>
        <p:nvSpPr>
          <p:cNvPr id="4" name="Tijdelijke aanduiding voor afbeelding 3"/>
          <p:cNvSpPr>
            <a:spLocks noGrp="1"/>
          </p:cNvSpPr>
          <p:nvPr>
            <p:ph type="pic" sz="quarter" idx="12"/>
          </p:nvPr>
        </p:nvSpPr>
        <p:spPr>
          <a:xfrm>
            <a:off x="7005563" y="1540800"/>
            <a:ext cx="4348239" cy="4831200"/>
          </a:xfrm>
          <a:solidFill>
            <a:schemeClr val="bg1">
              <a:lumMod val="85000"/>
            </a:schemeClr>
          </a:solidFill>
        </p:spPr>
        <p:txBody>
          <a:bodyPr/>
          <a:lstStyle>
            <a:lvl1pPr>
              <a:defRPr b="0"/>
            </a:lvl1pPr>
          </a:lstStyle>
          <a:p>
            <a:r>
              <a:rPr lang="en-US"/>
              <a:t>Click icon to add picture</a:t>
            </a:r>
            <a:endParaRPr lang="nl-NL"/>
          </a:p>
        </p:txBody>
      </p:sp>
      <p:sp>
        <p:nvSpPr>
          <p:cNvPr id="9" name="Explanation pictures"/>
          <p:cNvSpPr txBox="1"/>
          <p:nvPr userDrawn="1"/>
        </p:nvSpPr>
        <p:spPr>
          <a:xfrm>
            <a:off x="12627858" y="5"/>
            <a:ext cx="3584037" cy="5601533"/>
          </a:xfrm>
          <a:prstGeom prst="rect">
            <a:avLst/>
          </a:prstGeom>
          <a:noFill/>
        </p:spPr>
        <p:txBody>
          <a:bodyPr wrap="square" lIns="0" tIns="0" rIns="0" bIns="0" numCol="1" spcCol="0" rtlCol="0">
            <a:spAutoFit/>
          </a:bodyPr>
          <a:lstStyle/>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Insert picture</a:t>
            </a:r>
          </a:p>
          <a:p>
            <a:pPr marL="0" indent="0">
              <a:lnSpc>
                <a:spcPct val="100000"/>
              </a:lnSpc>
              <a:buFont typeface="Arial" panose="020B0604020202020204" pitchFamily="34" charset="0"/>
              <a:buNone/>
            </a:pPr>
            <a:r>
              <a:rPr lang="en-US" sz="1400" kern="1200" noProof="1">
                <a:solidFill>
                  <a:schemeClr val="tx1"/>
                </a:solidFill>
                <a:effectLst/>
                <a:latin typeface="Arial" panose="020B0604020202020204" pitchFamily="34" charset="0"/>
                <a:ea typeface="+mn-ea"/>
                <a:cs typeface="Arial" panose="020B0604020202020204" pitchFamily="34" charset="0"/>
              </a:rPr>
              <a:t>Click</a:t>
            </a:r>
            <a:r>
              <a:rPr lang="en-US" sz="1400" kern="1200" baseline="0" noProof="1">
                <a:solidFill>
                  <a:schemeClr val="tx1"/>
                </a:solidFill>
                <a:effectLst/>
                <a:latin typeface="Arial" panose="020B0604020202020204" pitchFamily="34" charset="0"/>
                <a:ea typeface="+mn-ea"/>
                <a:cs typeface="Arial" panose="020B0604020202020204" pitchFamily="34" charset="0"/>
              </a:rPr>
              <a:t> the picture icon and select your picture. Your picture will fill the shape from the centre of the picture.</a:t>
            </a:r>
            <a:endParaRPr lang="en-US" sz="1400" kern="1200" noProof="1">
              <a:solidFill>
                <a:schemeClr val="tx1"/>
              </a:solidFill>
              <a:effectLst/>
              <a:latin typeface="Arial" panose="020B0604020202020204" pitchFamily="34" charset="0"/>
              <a:ea typeface="+mn-ea"/>
              <a:cs typeface="Arial" panose="020B0604020202020204" pitchFamily="34" charset="0"/>
            </a:endParaRPr>
          </a:p>
          <a:p>
            <a:pPr>
              <a:lnSpc>
                <a:spcPct val="100000"/>
              </a:lnSpc>
            </a:pPr>
            <a:endParaRPr lang="en-US" sz="1400" kern="1200" noProof="1">
              <a:solidFill>
                <a:schemeClr val="tx1"/>
              </a:solidFill>
              <a:effectLst/>
              <a:latin typeface="Arial" panose="020B0604020202020204" pitchFamily="34" charset="0"/>
              <a:ea typeface="+mn-ea"/>
              <a:cs typeface="Arial" panose="020B0604020202020204" pitchFamily="34" charset="0"/>
            </a:endParaRPr>
          </a:p>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Move / zoom picture in shape</a:t>
            </a:r>
          </a:p>
          <a:p>
            <a:pPr>
              <a:lnSpc>
                <a:spcPct val="100000"/>
              </a:lnSpc>
            </a:pPr>
            <a:r>
              <a:rPr lang="en-US" sz="1400" b="0" u="none" kern="1200" noProof="1">
                <a:solidFill>
                  <a:schemeClr val="tx1"/>
                </a:solidFill>
                <a:effectLst/>
                <a:latin typeface="Arial" panose="020B0604020202020204" pitchFamily="34" charset="0"/>
                <a:ea typeface="+mn-ea"/>
                <a:cs typeface="Arial" panose="020B0604020202020204" pitchFamily="34" charset="0"/>
              </a:rPr>
              <a:t>After placing</a:t>
            </a:r>
            <a:r>
              <a:rPr lang="en-US" sz="1400" b="0" u="none" kern="1200" baseline="0" noProof="1">
                <a:solidFill>
                  <a:schemeClr val="tx1"/>
                </a:solidFill>
                <a:effectLst/>
                <a:latin typeface="Arial" panose="020B0604020202020204" pitchFamily="34" charset="0"/>
                <a:ea typeface="+mn-ea"/>
                <a:cs typeface="Arial" panose="020B0604020202020204" pitchFamily="34" charset="0"/>
              </a:rPr>
              <a:t> </a:t>
            </a:r>
            <a:r>
              <a:rPr lang="en-US" sz="1400" b="0" u="none" kern="1200" noProof="1">
                <a:solidFill>
                  <a:schemeClr val="tx1"/>
                </a:solidFill>
                <a:effectLst/>
                <a:latin typeface="Arial" panose="020B0604020202020204" pitchFamily="34" charset="0"/>
                <a:ea typeface="+mn-ea"/>
                <a:cs typeface="Arial" panose="020B0604020202020204" pitchFamily="34" charset="0"/>
              </a:rPr>
              <a:t>a picture, you may zoom or move the picture</a:t>
            </a:r>
            <a:r>
              <a:rPr lang="en-US" sz="1400" b="0" u="none" kern="1200" baseline="0" noProof="1">
                <a:solidFill>
                  <a:schemeClr val="tx1"/>
                </a:solidFill>
                <a:effectLst/>
                <a:latin typeface="Arial" panose="020B0604020202020204" pitchFamily="34" charset="0"/>
                <a:ea typeface="+mn-ea"/>
                <a:cs typeface="Arial" panose="020B0604020202020204" pitchFamily="34" charset="0"/>
              </a:rPr>
              <a:t> in the shape using the ‘cropping’ function</a:t>
            </a:r>
            <a:r>
              <a:rPr lang="en-US" sz="1400" kern="1200" baseline="0" noProof="1">
                <a:solidFill>
                  <a:schemeClr val="tx1"/>
                </a:solidFill>
                <a:effectLst/>
                <a:latin typeface="Arial" panose="020B0604020202020204" pitchFamily="34" charset="0"/>
                <a:ea typeface="+mn-ea"/>
                <a:cs typeface="Arial" panose="020B0604020202020204" pitchFamily="34" charset="0"/>
              </a:rPr>
              <a:t>:</a:t>
            </a:r>
          </a:p>
          <a:p>
            <a:pPr marL="174624" indent="-174624">
              <a:lnSpc>
                <a:spcPct val="100000"/>
              </a:lnSpc>
              <a:buFont typeface="Arial" panose="020B0604020202020204" pitchFamily="34" charset="0"/>
              <a:buChar char="•"/>
            </a:pPr>
            <a:r>
              <a:rPr lang="en-US" sz="1400" kern="1200" noProof="1">
                <a:solidFill>
                  <a:schemeClr val="tx1"/>
                </a:solidFill>
                <a:effectLst/>
                <a:latin typeface="Arial" panose="020B0604020202020204" pitchFamily="34" charset="0"/>
                <a:ea typeface="+mn-ea"/>
                <a:cs typeface="Arial" panose="020B0604020202020204" pitchFamily="34" charset="0"/>
              </a:rPr>
              <a:t>Select the picture.</a:t>
            </a:r>
          </a:p>
          <a:p>
            <a:pPr marL="174624" indent="-174624">
              <a:lnSpc>
                <a:spcPct val="100000"/>
              </a:lnSpc>
              <a:buFont typeface="Arial" panose="020B0604020202020204" pitchFamily="34" charset="0"/>
              <a:buChar char="•"/>
            </a:pPr>
            <a:r>
              <a:rPr lang="en-US" sz="1400" kern="1200" noProof="1">
                <a:solidFill>
                  <a:schemeClr val="tx1"/>
                </a:solidFill>
                <a:effectLst/>
                <a:latin typeface="Arial" panose="020B0604020202020204" pitchFamily="34" charset="0"/>
                <a:ea typeface="+mn-ea"/>
                <a:cs typeface="Arial" panose="020B0604020202020204" pitchFamily="34" charset="0"/>
              </a:rPr>
              <a:t>On</a:t>
            </a:r>
            <a:r>
              <a:rPr lang="en-US" sz="1400" kern="1200" baseline="0" noProof="1">
                <a:solidFill>
                  <a:schemeClr val="tx1"/>
                </a:solidFill>
                <a:effectLst/>
                <a:latin typeface="Arial" panose="020B0604020202020204" pitchFamily="34" charset="0"/>
                <a:ea typeface="+mn-ea"/>
                <a:cs typeface="Arial" panose="020B0604020202020204" pitchFamily="34" charset="0"/>
              </a:rPr>
              <a:t> tab </a:t>
            </a:r>
            <a:r>
              <a:rPr lang="en-US" sz="1400" b="1" kern="1200" baseline="0" noProof="1">
                <a:solidFill>
                  <a:schemeClr val="tx1"/>
                </a:solidFill>
                <a:effectLst/>
                <a:latin typeface="Arial" panose="020B0604020202020204" pitchFamily="34" charset="0"/>
                <a:ea typeface="+mn-ea"/>
                <a:cs typeface="Arial" panose="020B0604020202020204" pitchFamily="34" charset="0"/>
              </a:rPr>
              <a:t>Format</a:t>
            </a:r>
            <a:r>
              <a:rPr lang="en-US" sz="1400" kern="1200" baseline="0" noProof="1">
                <a:solidFill>
                  <a:schemeClr val="tx1"/>
                </a:solidFill>
                <a:effectLst/>
                <a:latin typeface="Arial" panose="020B0604020202020204" pitchFamily="34" charset="0"/>
                <a:ea typeface="+mn-ea"/>
                <a:cs typeface="Arial" panose="020B0604020202020204" pitchFamily="34" charset="0"/>
              </a:rPr>
              <a:t>, click </a:t>
            </a:r>
            <a:r>
              <a:rPr lang="en-US" sz="1400" b="1" kern="1200" baseline="0" noProof="1">
                <a:solidFill>
                  <a:schemeClr val="tx1"/>
                </a:solidFill>
                <a:effectLst/>
                <a:latin typeface="Arial" panose="020B0604020202020204" pitchFamily="34" charset="0"/>
                <a:ea typeface="+mn-ea"/>
                <a:cs typeface="Arial" panose="020B0604020202020204" pitchFamily="34" charset="0"/>
              </a:rPr>
              <a:t>Crop</a:t>
            </a:r>
            <a:r>
              <a:rPr lang="en-US" sz="1400" b="0" kern="1200" baseline="0" noProof="1">
                <a:solidFill>
                  <a:schemeClr val="tx1"/>
                </a:solidFill>
                <a:effectLst/>
                <a:latin typeface="Arial" panose="020B0604020202020204" pitchFamily="34" charset="0"/>
                <a:ea typeface="+mn-ea"/>
                <a:cs typeface="Arial" panose="020B0604020202020204" pitchFamily="34" charset="0"/>
              </a:rPr>
              <a:t>.</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Now you can enlarge/reduce, zoom in/out and crop the photo.</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Once done, click anywhere </a:t>
            </a:r>
            <a:r>
              <a:rPr lang="en-US" sz="1400" b="0" i="1" kern="1200" baseline="0" noProof="1">
                <a:solidFill>
                  <a:schemeClr val="tx1"/>
                </a:solidFill>
                <a:effectLst/>
                <a:latin typeface="Arial" panose="020B0604020202020204" pitchFamily="34" charset="0"/>
                <a:ea typeface="+mn-ea"/>
                <a:cs typeface="Arial" panose="020B0604020202020204" pitchFamily="34" charset="0"/>
              </a:rPr>
              <a:t>next to </a:t>
            </a:r>
            <a:r>
              <a:rPr lang="en-US" sz="1400" b="0" i="0" kern="1200" baseline="0" noProof="1">
                <a:solidFill>
                  <a:schemeClr val="tx1"/>
                </a:solidFill>
                <a:effectLst/>
                <a:latin typeface="Arial" panose="020B0604020202020204" pitchFamily="34" charset="0"/>
                <a:ea typeface="+mn-ea"/>
                <a:cs typeface="Arial" panose="020B0604020202020204" pitchFamily="34" charset="0"/>
              </a:rPr>
              <a:t>the</a:t>
            </a:r>
            <a:r>
              <a:rPr lang="en-US" sz="1400" b="0" i="1" kern="1200" baseline="0" noProof="1">
                <a:solidFill>
                  <a:schemeClr val="tx1"/>
                </a:solidFill>
                <a:effectLst/>
                <a:latin typeface="Arial" panose="020B0604020202020204" pitchFamily="34" charset="0"/>
                <a:ea typeface="+mn-ea"/>
                <a:cs typeface="Arial" panose="020B0604020202020204" pitchFamily="34" charset="0"/>
              </a:rPr>
              <a:t> </a:t>
            </a:r>
            <a:r>
              <a:rPr lang="en-US" sz="1400" b="0" i="0" kern="1200" baseline="0" noProof="1">
                <a:solidFill>
                  <a:schemeClr val="tx1"/>
                </a:solidFill>
                <a:effectLst/>
                <a:latin typeface="Arial" panose="020B0604020202020204" pitchFamily="34" charset="0"/>
                <a:ea typeface="+mn-ea"/>
                <a:cs typeface="Arial" panose="020B0604020202020204" pitchFamily="34" charset="0"/>
              </a:rPr>
              <a:t>picture.</a:t>
            </a:r>
          </a:p>
          <a:p>
            <a:pPr marL="406335" indent="-406335">
              <a:lnSpc>
                <a:spcPct val="100000"/>
              </a:lnSpc>
              <a:buFont typeface="Arial" panose="020B0604020202020204" pitchFamily="34" charset="0"/>
              <a:buChar char="•"/>
            </a:pPr>
            <a:endParaRPr lang="en-US" sz="1400" b="0" i="0" kern="1200" baseline="0" noProof="1">
              <a:solidFill>
                <a:schemeClr val="tx1"/>
              </a:solidFill>
              <a:effectLst/>
              <a:latin typeface="Arial" panose="020B0604020202020204" pitchFamily="34" charset="0"/>
              <a:ea typeface="+mn-ea"/>
              <a:cs typeface="Arial" panose="020B0604020202020204" pitchFamily="34" charset="0"/>
            </a:endParaRPr>
          </a:p>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Replace picture</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Select the current picture.</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Press </a:t>
            </a:r>
            <a:r>
              <a:rPr lang="en-US" sz="1400" b="1" kern="1200" baseline="0" noProof="1">
                <a:solidFill>
                  <a:schemeClr val="tx1"/>
                </a:solidFill>
                <a:effectLst/>
                <a:latin typeface="Arial" panose="020B0604020202020204" pitchFamily="34" charset="0"/>
                <a:ea typeface="+mn-ea"/>
                <a:cs typeface="Arial" panose="020B0604020202020204" pitchFamily="34" charset="0"/>
              </a:rPr>
              <a:t>[Delete]</a:t>
            </a:r>
            <a:r>
              <a:rPr lang="en-US" sz="1400" b="0" kern="1200" baseline="0" noProof="1">
                <a:solidFill>
                  <a:schemeClr val="tx1"/>
                </a:solidFill>
                <a:effectLst/>
                <a:latin typeface="Arial" panose="020B0604020202020204" pitchFamily="34" charset="0"/>
                <a:ea typeface="+mn-ea"/>
                <a:cs typeface="Arial" panose="020B0604020202020204" pitchFamily="34" charset="0"/>
              </a:rPr>
              <a:t>.</a:t>
            </a:r>
            <a:endParaRPr lang="en-US" sz="1400" b="1" kern="1200" baseline="0" noProof="1">
              <a:solidFill>
                <a:schemeClr val="tx1"/>
              </a:solidFill>
              <a:effectLst/>
              <a:latin typeface="Arial" panose="020B0604020202020204" pitchFamily="34" charset="0"/>
              <a:ea typeface="+mn-ea"/>
              <a:cs typeface="Arial" panose="020B0604020202020204" pitchFamily="34" charset="0"/>
            </a:endParaRP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Insert the new picture using the icon.</a:t>
            </a:r>
          </a:p>
          <a:p>
            <a:pPr marL="0" indent="0">
              <a:lnSpc>
                <a:spcPct val="100000"/>
              </a:lnSpc>
              <a:buFont typeface="Arial" panose="020B0604020202020204" pitchFamily="34" charset="0"/>
              <a:buNone/>
            </a:pPr>
            <a:r>
              <a:rPr lang="nl-NL" sz="1400" b="1" kern="1200" baseline="0" noProof="1">
                <a:solidFill>
                  <a:schemeClr val="accent2"/>
                </a:solidFill>
                <a:effectLst/>
                <a:latin typeface="Arial" panose="020B0604020202020204" pitchFamily="34" charset="0"/>
                <a:ea typeface="+mn-ea"/>
                <a:cs typeface="Arial" panose="020B0604020202020204" pitchFamily="34" charset="0"/>
              </a:rPr>
              <a:t>Note 1:</a:t>
            </a:r>
            <a:r>
              <a:rPr lang="nl-NL" sz="1400" b="0" kern="1200" baseline="0" noProof="1">
                <a:solidFill>
                  <a:schemeClr val="accent2"/>
                </a:solidFill>
                <a:effectLst/>
                <a:latin typeface="Arial" panose="020B0604020202020204" pitchFamily="34" charset="0"/>
                <a:ea typeface="+mn-ea"/>
                <a:cs typeface="Arial" panose="020B0604020202020204" pitchFamily="34" charset="0"/>
              </a:rPr>
              <a:t> </a:t>
            </a:r>
            <a:r>
              <a:rPr lang="nl-NL" sz="1400" b="0" kern="1200" baseline="0" noProof="1">
                <a:solidFill>
                  <a:schemeClr val="tx1"/>
                </a:solidFill>
                <a:effectLst/>
                <a:latin typeface="Arial" panose="020B0604020202020204" pitchFamily="34" charset="0"/>
                <a:ea typeface="+mn-ea"/>
                <a:cs typeface="Arial" panose="020B0604020202020204" pitchFamily="34" charset="0"/>
              </a:rPr>
              <a:t>do not use the ‘Change picture’ function, because then the picture will no longer follow the shape’s size.</a:t>
            </a:r>
          </a:p>
          <a:p>
            <a:pPr marL="0" marR="0" lvl="0" indent="0" algn="l" defTabSz="143251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b="1" kern="1200" baseline="0" noProof="1">
                <a:solidFill>
                  <a:schemeClr val="accent2"/>
                </a:solidFill>
                <a:effectLst/>
                <a:latin typeface="Arial" panose="020B0604020202020204" pitchFamily="34" charset="0"/>
                <a:ea typeface="+mn-ea"/>
                <a:cs typeface="Arial" panose="020B0604020202020204" pitchFamily="34" charset="0"/>
              </a:rPr>
              <a:t>Note 2:</a:t>
            </a:r>
            <a:r>
              <a:rPr lang="nl-NL" sz="1400" b="0" kern="1200" baseline="0" noProof="1">
                <a:solidFill>
                  <a:schemeClr val="accent2"/>
                </a:solidFill>
                <a:effectLst/>
                <a:latin typeface="Arial" panose="020B0604020202020204" pitchFamily="34" charset="0"/>
                <a:ea typeface="+mn-ea"/>
                <a:cs typeface="Arial" panose="020B0604020202020204" pitchFamily="34" charset="0"/>
              </a:rPr>
              <a:t> </a:t>
            </a:r>
            <a:r>
              <a:rPr lang="nl-NL" sz="1400" b="0" kern="1200" baseline="0" noProof="1">
                <a:solidFill>
                  <a:schemeClr val="tx1"/>
                </a:solidFill>
                <a:effectLst/>
                <a:latin typeface="Arial" panose="020B0604020202020204" pitchFamily="34" charset="0"/>
                <a:ea typeface="+mn-ea"/>
                <a:cs typeface="Arial" panose="020B0604020202020204" pitchFamily="34" charset="0"/>
              </a:rPr>
              <a:t>you will probably need to reset the slide to it’s original layout. See the tip on the left hand side next to this slide.</a:t>
            </a:r>
            <a:endParaRPr lang="en-US" sz="1400" b="0" kern="1200" baseline="0" noProof="1">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160851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05B68A2-C462-2C49-A47B-8A211807D727}"/>
              </a:ext>
            </a:extLst>
          </p:cNvPr>
          <p:cNvSpPr>
            <a:spLocks/>
          </p:cNvSpPr>
          <p:nvPr userDrawn="1"/>
        </p:nvSpPr>
        <p:spPr bwMode="auto">
          <a:xfrm>
            <a:off x="1" y="6"/>
            <a:ext cx="12193588" cy="5572125"/>
          </a:xfrm>
          <a:custGeom>
            <a:avLst/>
            <a:gdLst>
              <a:gd name="T0" fmla="*/ 0 w 25400"/>
              <a:gd name="T1" fmla="*/ 2147483646 h 11590"/>
              <a:gd name="T2" fmla="*/ 585349832 w 25400"/>
              <a:gd name="T3" fmla="*/ 2147483646 h 11590"/>
              <a:gd name="T4" fmla="*/ 1170699663 w 25400"/>
              <a:gd name="T5" fmla="*/ 2147483646 h 11590"/>
              <a:gd name="T6" fmla="*/ 1756049495 w 25400"/>
              <a:gd name="T7" fmla="*/ 2147483646 h 11590"/>
              <a:gd name="T8" fmla="*/ 2147483646 w 25400"/>
              <a:gd name="T9" fmla="*/ 2147483646 h 11590"/>
              <a:gd name="T10" fmla="*/ 2147483646 w 25400"/>
              <a:gd name="T11" fmla="*/ 2147483646 h 11590"/>
              <a:gd name="T12" fmla="*/ 2147483646 w 25400"/>
              <a:gd name="T13" fmla="*/ 2147483646 h 11590"/>
              <a:gd name="T14" fmla="*/ 2147483646 w 25400"/>
              <a:gd name="T15" fmla="*/ 2147483646 h 11590"/>
              <a:gd name="T16" fmla="*/ 2147483646 w 25400"/>
              <a:gd name="T17" fmla="*/ 2147483646 h 11590"/>
              <a:gd name="T18" fmla="*/ 2147483646 w 25400"/>
              <a:gd name="T19" fmla="*/ 2147483646 h 11590"/>
              <a:gd name="T20" fmla="*/ 2147483646 w 25400"/>
              <a:gd name="T21" fmla="*/ 2147483646 h 11590"/>
              <a:gd name="T22" fmla="*/ 2147483646 w 25400"/>
              <a:gd name="T23" fmla="*/ 0 h 11590"/>
              <a:gd name="T24" fmla="*/ 0 w 25400"/>
              <a:gd name="T25" fmla="*/ 0 h 11590"/>
              <a:gd name="T26" fmla="*/ 0 w 25400"/>
              <a:gd name="T27" fmla="*/ 2147483646 h 11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a:extLst>
              <a:ext uri="{FF2B5EF4-FFF2-40B4-BE49-F238E27FC236}">
                <a16:creationId xmlns:a16="http://schemas.microsoft.com/office/drawing/2014/main" id="{C70C95C2-C154-FA49-AA2C-947486204EE1}"/>
              </a:ext>
            </a:extLst>
          </p:cNvPr>
          <p:cNvGrpSpPr/>
          <p:nvPr userDrawn="1"/>
        </p:nvGrpSpPr>
        <p:grpSpPr bwMode="black">
          <a:xfrm>
            <a:off x="465670" y="5813471"/>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2A851B45-D61D-6E47-A970-44C6603CF96A}"/>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a:extLst>
                <a:ext uri="{FF2B5EF4-FFF2-40B4-BE49-F238E27FC236}">
                  <a16:creationId xmlns:a16="http://schemas.microsoft.com/office/drawing/2014/main" id="{3CC1289C-FCC9-EF41-BDC9-047380FB54B2}"/>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a:extLst>
                <a:ext uri="{FF2B5EF4-FFF2-40B4-BE49-F238E27FC236}">
                  <a16:creationId xmlns:a16="http://schemas.microsoft.com/office/drawing/2014/main" id="{993F42DE-F40D-CB42-BFC7-DEA9AF5A31E4}"/>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a:extLst>
                <a:ext uri="{FF2B5EF4-FFF2-40B4-BE49-F238E27FC236}">
                  <a16:creationId xmlns:a16="http://schemas.microsoft.com/office/drawing/2014/main" id="{E4F2E86C-C9FE-2F47-8D05-FBF17BF2E1C0}"/>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a:extLst>
                <a:ext uri="{FF2B5EF4-FFF2-40B4-BE49-F238E27FC236}">
                  <a16:creationId xmlns:a16="http://schemas.microsoft.com/office/drawing/2014/main" id="{7785671F-77FE-9644-B032-D2B680E25DDF}"/>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a:extLst>
                <a:ext uri="{FF2B5EF4-FFF2-40B4-BE49-F238E27FC236}">
                  <a16:creationId xmlns:a16="http://schemas.microsoft.com/office/drawing/2014/main" id="{F82249F3-8262-9545-87E1-669C4AEE861D}"/>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a:extLst>
                <a:ext uri="{FF2B5EF4-FFF2-40B4-BE49-F238E27FC236}">
                  <a16:creationId xmlns:a16="http://schemas.microsoft.com/office/drawing/2014/main" id="{90AE5BA1-F494-7F44-9769-D0BAC7EEA0B7}"/>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a:extLst>
                <a:ext uri="{FF2B5EF4-FFF2-40B4-BE49-F238E27FC236}">
                  <a16:creationId xmlns:a16="http://schemas.microsoft.com/office/drawing/2014/main" id="{CEA8C6A9-9221-154F-9285-EA5799BC7BF5}"/>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a:extLst>
                <a:ext uri="{FF2B5EF4-FFF2-40B4-BE49-F238E27FC236}">
                  <a16:creationId xmlns:a16="http://schemas.microsoft.com/office/drawing/2014/main" id="{F6D8D34F-292D-9040-96BD-FF5B231009D1}"/>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a:extLst>
                <a:ext uri="{FF2B5EF4-FFF2-40B4-BE49-F238E27FC236}">
                  <a16:creationId xmlns:a16="http://schemas.microsoft.com/office/drawing/2014/main" id="{DF8218D8-4935-A842-B887-337BB5172863}"/>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a:extLst>
                <a:ext uri="{FF2B5EF4-FFF2-40B4-BE49-F238E27FC236}">
                  <a16:creationId xmlns:a16="http://schemas.microsoft.com/office/drawing/2014/main" id="{43AEB112-D717-5A4B-A9D9-2847AD5578E0}"/>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6"/>
            <a:ext cx="10739336" cy="2071991"/>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011933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93B92F6B-5854-0D4C-B67C-ED969610CBE6}"/>
              </a:ext>
            </a:extLst>
          </p:cNvPr>
          <p:cNvSpPr>
            <a:spLocks/>
          </p:cNvSpPr>
          <p:nvPr userDrawn="1"/>
        </p:nvSpPr>
        <p:spPr bwMode="white">
          <a:xfrm>
            <a:off x="1" y="0"/>
            <a:ext cx="7305675" cy="6858000"/>
          </a:xfrm>
          <a:custGeom>
            <a:avLst/>
            <a:gdLst>
              <a:gd name="T0" fmla="*/ 2147483646 w 15203"/>
              <a:gd name="T1" fmla="*/ 2147483646 h 14300"/>
              <a:gd name="T2" fmla="*/ 2147483646 w 15203"/>
              <a:gd name="T3" fmla="*/ 2147483646 h 14300"/>
              <a:gd name="T4" fmla="*/ 2147483646 w 15203"/>
              <a:gd name="T5" fmla="*/ 2147483646 h 14300"/>
              <a:gd name="T6" fmla="*/ 2147483646 w 15203"/>
              <a:gd name="T7" fmla="*/ 2052956687 h 14300"/>
              <a:gd name="T8" fmla="*/ 2147483646 w 15203"/>
              <a:gd name="T9" fmla="*/ 1640111322 h 14300"/>
              <a:gd name="T10" fmla="*/ 2147483646 w 15203"/>
              <a:gd name="T11" fmla="*/ 1227036237 h 14300"/>
              <a:gd name="T12" fmla="*/ 2147483646 w 15203"/>
              <a:gd name="T13" fmla="*/ 814190872 h 14300"/>
              <a:gd name="T14" fmla="*/ 2147483646 w 15203"/>
              <a:gd name="T15" fmla="*/ 401115308 h 14300"/>
              <a:gd name="T16" fmla="*/ 2147483646 w 15203"/>
              <a:gd name="T17" fmla="*/ 0 h 14300"/>
              <a:gd name="T18" fmla="*/ 0 w 15203"/>
              <a:gd name="T19" fmla="*/ 0 h 14300"/>
              <a:gd name="T20" fmla="*/ 0 w 15203"/>
              <a:gd name="T21" fmla="*/ 752321641 h 14300"/>
              <a:gd name="T22" fmla="*/ 0 w 15203"/>
              <a:gd name="T23" fmla="*/ 2147483646 h 14300"/>
              <a:gd name="T24" fmla="*/ 2147483646 w 15203"/>
              <a:gd name="T25" fmla="*/ 2147483646 h 143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a:extLst>
              <a:ext uri="{FF2B5EF4-FFF2-40B4-BE49-F238E27FC236}">
                <a16:creationId xmlns:a16="http://schemas.microsoft.com/office/drawing/2014/main" id="{E45C1B0A-14B5-1243-AA62-02D50B40BC2F}"/>
              </a:ext>
            </a:extLst>
          </p:cNvPr>
          <p:cNvGrpSpPr/>
          <p:nvPr userDrawn="1"/>
        </p:nvGrpSpPr>
        <p:grpSpPr bwMode="black">
          <a:xfrm>
            <a:off x="465670" y="5813471"/>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4E1E4A6E-9ED5-CA47-BF4E-D8FDE9C998EE}"/>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a:extLst>
                <a:ext uri="{FF2B5EF4-FFF2-40B4-BE49-F238E27FC236}">
                  <a16:creationId xmlns:a16="http://schemas.microsoft.com/office/drawing/2014/main" id="{7F1F3282-BC26-A24C-A7A6-C62E38D600C2}"/>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a:extLst>
                <a:ext uri="{FF2B5EF4-FFF2-40B4-BE49-F238E27FC236}">
                  <a16:creationId xmlns:a16="http://schemas.microsoft.com/office/drawing/2014/main" id="{ECB4ECB6-9239-1049-A639-388DA0390903}"/>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a:extLst>
                <a:ext uri="{FF2B5EF4-FFF2-40B4-BE49-F238E27FC236}">
                  <a16:creationId xmlns:a16="http://schemas.microsoft.com/office/drawing/2014/main" id="{DE6E8E20-8446-8043-9ADC-3A3523B0A6AB}"/>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a:extLst>
                <a:ext uri="{FF2B5EF4-FFF2-40B4-BE49-F238E27FC236}">
                  <a16:creationId xmlns:a16="http://schemas.microsoft.com/office/drawing/2014/main" id="{4C8E9166-5796-A64B-BCA4-C780A9B0A764}"/>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a:extLst>
                <a:ext uri="{FF2B5EF4-FFF2-40B4-BE49-F238E27FC236}">
                  <a16:creationId xmlns:a16="http://schemas.microsoft.com/office/drawing/2014/main" id="{F845C36E-3781-E540-8D0F-4B09B0CFCBFF}"/>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a:extLst>
                <a:ext uri="{FF2B5EF4-FFF2-40B4-BE49-F238E27FC236}">
                  <a16:creationId xmlns:a16="http://schemas.microsoft.com/office/drawing/2014/main" id="{7216D16C-428D-9745-A479-BA8174CB54D8}"/>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a:extLst>
                <a:ext uri="{FF2B5EF4-FFF2-40B4-BE49-F238E27FC236}">
                  <a16:creationId xmlns:a16="http://schemas.microsoft.com/office/drawing/2014/main" id="{2ED16343-49BD-8B4E-9E36-B253201CBB46}"/>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a:extLst>
                <a:ext uri="{FF2B5EF4-FFF2-40B4-BE49-F238E27FC236}">
                  <a16:creationId xmlns:a16="http://schemas.microsoft.com/office/drawing/2014/main" id="{C55DE7C8-FD40-DD4B-AF3C-CC0B6140C475}"/>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a:extLst>
                <a:ext uri="{FF2B5EF4-FFF2-40B4-BE49-F238E27FC236}">
                  <a16:creationId xmlns:a16="http://schemas.microsoft.com/office/drawing/2014/main" id="{44E67A0C-3E15-0140-BE1B-EB418FFFE9EC}"/>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a:extLst>
                <a:ext uri="{FF2B5EF4-FFF2-40B4-BE49-F238E27FC236}">
                  <a16:creationId xmlns:a16="http://schemas.microsoft.com/office/drawing/2014/main" id="{FF1653C3-A676-1342-80CB-CE3ABB40EA5F}"/>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6"/>
            <a:ext cx="10739336" cy="2071991"/>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3190334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4" name="Freeform 18">
            <a:extLst>
              <a:ext uri="{FF2B5EF4-FFF2-40B4-BE49-F238E27FC236}">
                <a16:creationId xmlns:a16="http://schemas.microsoft.com/office/drawing/2014/main" id="{DF0A92B6-0F04-5A47-87E2-DC42CB1CB7B1}"/>
              </a:ext>
            </a:extLst>
          </p:cNvPr>
          <p:cNvSpPr>
            <a:spLocks/>
          </p:cNvSpPr>
          <p:nvPr userDrawn="1"/>
        </p:nvSpPr>
        <p:spPr bwMode="auto">
          <a:xfrm>
            <a:off x="3" y="0"/>
            <a:ext cx="9678988" cy="6858000"/>
          </a:xfrm>
          <a:custGeom>
            <a:avLst/>
            <a:gdLst>
              <a:gd name="T0" fmla="*/ 0 w 20142"/>
              <a:gd name="T1" fmla="*/ 0 h 14300"/>
              <a:gd name="T2" fmla="*/ 0 w 20142"/>
              <a:gd name="T3" fmla="*/ 2147483646 h 14300"/>
              <a:gd name="T4" fmla="*/ 2147483646 w 20142"/>
              <a:gd name="T5" fmla="*/ 2147483646 h 14300"/>
              <a:gd name="T6" fmla="*/ 2147483646 w 20142"/>
              <a:gd name="T7" fmla="*/ 2147483646 h 14300"/>
              <a:gd name="T8" fmla="*/ 2147483646 w 20142"/>
              <a:gd name="T9" fmla="*/ 2147483646 h 14300"/>
              <a:gd name="T10" fmla="*/ 2147483646 w 20142"/>
              <a:gd name="T11" fmla="*/ 2052956687 h 14300"/>
              <a:gd name="T12" fmla="*/ 2147483646 w 20142"/>
              <a:gd name="T13" fmla="*/ 1640111322 h 14300"/>
              <a:gd name="T14" fmla="*/ 2147483646 w 20142"/>
              <a:gd name="T15" fmla="*/ 1227036237 h 14300"/>
              <a:gd name="T16" fmla="*/ 2147483646 w 20142"/>
              <a:gd name="T17" fmla="*/ 814190872 h 14300"/>
              <a:gd name="T18" fmla="*/ 2147483646 w 20142"/>
              <a:gd name="T19" fmla="*/ 401115308 h 14300"/>
              <a:gd name="T20" fmla="*/ 2147483646 w 20142"/>
              <a:gd name="T21" fmla="*/ 0 h 14300"/>
              <a:gd name="T22" fmla="*/ 0 w 20142"/>
              <a:gd name="T23" fmla="*/ 0 h 14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a:extLst>
              <a:ext uri="{FF2B5EF4-FFF2-40B4-BE49-F238E27FC236}">
                <a16:creationId xmlns:a16="http://schemas.microsoft.com/office/drawing/2014/main" id="{F58888F1-58E0-CC43-BACA-B03FCDCF0594}"/>
              </a:ext>
            </a:extLst>
          </p:cNvPr>
          <p:cNvGrpSpPr/>
          <p:nvPr userDrawn="1"/>
        </p:nvGrpSpPr>
        <p:grpSpPr bwMode="black">
          <a:xfrm>
            <a:off x="465670" y="5813471"/>
            <a:ext cx="1295039" cy="601443"/>
            <a:chOff x="228601" y="704851"/>
            <a:chExt cx="11734800" cy="5449888"/>
          </a:xfrm>
          <a:solidFill>
            <a:srgbClr val="FFFFFF"/>
          </a:solidFill>
        </p:grpSpPr>
        <p:sp>
          <p:nvSpPr>
            <p:cNvPr id="6" name="Freeform 5">
              <a:extLst>
                <a:ext uri="{FF2B5EF4-FFF2-40B4-BE49-F238E27FC236}">
                  <a16:creationId xmlns:a16="http://schemas.microsoft.com/office/drawing/2014/main" id="{6605985B-CA75-8744-B725-1E77F7869B84}"/>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a:extLst>
                <a:ext uri="{FF2B5EF4-FFF2-40B4-BE49-F238E27FC236}">
                  <a16:creationId xmlns:a16="http://schemas.microsoft.com/office/drawing/2014/main" id="{685CE20E-C54C-D140-A2C1-C10360E3D0B6}"/>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a:extLst>
                <a:ext uri="{FF2B5EF4-FFF2-40B4-BE49-F238E27FC236}">
                  <a16:creationId xmlns:a16="http://schemas.microsoft.com/office/drawing/2014/main" id="{6DEB9912-E28E-1C47-8B5E-BA628F3213C5}"/>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a:extLst>
                <a:ext uri="{FF2B5EF4-FFF2-40B4-BE49-F238E27FC236}">
                  <a16:creationId xmlns:a16="http://schemas.microsoft.com/office/drawing/2014/main" id="{42EBA7B3-58F1-E64C-ABD0-3FEBA9248B71}"/>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a:extLst>
                <a:ext uri="{FF2B5EF4-FFF2-40B4-BE49-F238E27FC236}">
                  <a16:creationId xmlns:a16="http://schemas.microsoft.com/office/drawing/2014/main" id="{112DC70E-3C9C-FC4A-AC07-EBFF9CD0F8EB}"/>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a:extLst>
                <a:ext uri="{FF2B5EF4-FFF2-40B4-BE49-F238E27FC236}">
                  <a16:creationId xmlns:a16="http://schemas.microsoft.com/office/drawing/2014/main" id="{747792FA-D23C-D848-BA68-135C4F22FE1D}"/>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a:extLst>
                <a:ext uri="{FF2B5EF4-FFF2-40B4-BE49-F238E27FC236}">
                  <a16:creationId xmlns:a16="http://schemas.microsoft.com/office/drawing/2014/main" id="{4982CDA5-F4CC-194E-93F0-4C76A08885E3}"/>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a:extLst>
                <a:ext uri="{FF2B5EF4-FFF2-40B4-BE49-F238E27FC236}">
                  <a16:creationId xmlns:a16="http://schemas.microsoft.com/office/drawing/2014/main" id="{DC76EFD2-3137-8748-8ACC-F8338C9DB6A2}"/>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a:extLst>
                <a:ext uri="{FF2B5EF4-FFF2-40B4-BE49-F238E27FC236}">
                  <a16:creationId xmlns:a16="http://schemas.microsoft.com/office/drawing/2014/main" id="{CEB73489-7183-8E43-9145-6DE5742BDE20}"/>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a:extLst>
                <a:ext uri="{FF2B5EF4-FFF2-40B4-BE49-F238E27FC236}">
                  <a16:creationId xmlns:a16="http://schemas.microsoft.com/office/drawing/2014/main" id="{97F82CA5-35C3-2D4B-9EB6-3B39B976C6E2}"/>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a:extLst>
                <a:ext uri="{FF2B5EF4-FFF2-40B4-BE49-F238E27FC236}">
                  <a16:creationId xmlns:a16="http://schemas.microsoft.com/office/drawing/2014/main" id="{BA69AA85-9418-CC42-A415-9C4296356794}"/>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6"/>
            <a:ext cx="10739336" cy="2071991"/>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2330467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7"/>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AA854A71-43D0-9845-92C6-6BCC5CB22AF0}"/>
              </a:ext>
            </a:extLst>
          </p:cNvPr>
          <p:cNvSpPr>
            <a:spLocks/>
          </p:cNvSpPr>
          <p:nvPr userDrawn="1"/>
        </p:nvSpPr>
        <p:spPr bwMode="white">
          <a:xfrm>
            <a:off x="4" y="0"/>
            <a:ext cx="9815513" cy="6858000"/>
          </a:xfrm>
          <a:custGeom>
            <a:avLst/>
            <a:gdLst>
              <a:gd name="T0" fmla="*/ 0 w 20470"/>
              <a:gd name="T1" fmla="*/ 2147483646 h 14293"/>
              <a:gd name="T2" fmla="*/ 1306865788 w 20470"/>
              <a:gd name="T3" fmla="*/ 2147483646 h 14293"/>
              <a:gd name="T4" fmla="*/ 1219956061 w 20470"/>
              <a:gd name="T5" fmla="*/ 2147483646 h 14293"/>
              <a:gd name="T6" fmla="*/ 1258122439 w 20470"/>
              <a:gd name="T7" fmla="*/ 2147483646 h 14293"/>
              <a:gd name="T8" fmla="*/ 1458842727 w 20470"/>
              <a:gd name="T9" fmla="*/ 2147483646 h 14293"/>
              <a:gd name="T10" fmla="*/ 1820277056 w 20470"/>
              <a:gd name="T11" fmla="*/ 2147483646 h 14293"/>
              <a:gd name="T12" fmla="*/ 2012030559 w 20470"/>
              <a:gd name="T13" fmla="*/ 2147483646 h 14293"/>
              <a:gd name="T14" fmla="*/ 2051117111 w 20470"/>
              <a:gd name="T15" fmla="*/ 2147483646 h 14293"/>
              <a:gd name="T16" fmla="*/ 1877067495 w 20470"/>
              <a:gd name="T17" fmla="*/ 2147483646 h 14293"/>
              <a:gd name="T18" fmla="*/ 1915234352 w 20470"/>
              <a:gd name="T19" fmla="*/ 2147483646 h 14293"/>
              <a:gd name="T20" fmla="*/ 2115954161 w 20470"/>
              <a:gd name="T21" fmla="*/ 2147483646 h 14293"/>
              <a:gd name="T22" fmla="*/ 2147483646 w 20470"/>
              <a:gd name="T23" fmla="*/ 2147483646 h 14293"/>
              <a:gd name="T24" fmla="*/ 2147483646 w 20470"/>
              <a:gd name="T25" fmla="*/ 2147483646 h 14293"/>
              <a:gd name="T26" fmla="*/ 2147483646 w 20470"/>
              <a:gd name="T27" fmla="*/ 2147483646 h 14293"/>
              <a:gd name="T28" fmla="*/ 2147483646 w 20470"/>
              <a:gd name="T29" fmla="*/ 1795967359 h 14293"/>
              <a:gd name="T30" fmla="*/ 2147483646 w 20470"/>
              <a:gd name="T31" fmla="*/ 1594752977 h 14293"/>
              <a:gd name="T32" fmla="*/ 2147483646 w 20470"/>
              <a:gd name="T33" fmla="*/ 1556766000 h 14293"/>
              <a:gd name="T34" fmla="*/ 2147483646 w 20470"/>
              <a:gd name="T35" fmla="*/ 1734037599 h 14293"/>
              <a:gd name="T36" fmla="*/ 2147483646 w 20470"/>
              <a:gd name="T37" fmla="*/ 1693748468 h 14293"/>
              <a:gd name="T38" fmla="*/ 2147483646 w 20470"/>
              <a:gd name="T39" fmla="*/ 1496447460 h 14293"/>
              <a:gd name="T40" fmla="*/ 2147483646 w 20470"/>
              <a:gd name="T41" fmla="*/ 1139141965 h 14293"/>
              <a:gd name="T42" fmla="*/ 2147483646 w 20470"/>
              <a:gd name="T43" fmla="*/ 938157415 h 14293"/>
              <a:gd name="T44" fmla="*/ 2147483646 w 20470"/>
              <a:gd name="T45" fmla="*/ 900170918 h 14293"/>
              <a:gd name="T46" fmla="*/ 2147483646 w 20470"/>
              <a:gd name="T47" fmla="*/ 1076521271 h 14293"/>
              <a:gd name="T48" fmla="*/ 2147483646 w 20470"/>
              <a:gd name="T49" fmla="*/ 1035771998 h 14293"/>
              <a:gd name="T50" fmla="*/ 2147483646 w 20470"/>
              <a:gd name="T51" fmla="*/ 838470989 h 14293"/>
              <a:gd name="T52" fmla="*/ 2147483646 w 20470"/>
              <a:gd name="T53" fmla="*/ 481165494 h 14293"/>
              <a:gd name="T54" fmla="*/ 2147483646 w 20470"/>
              <a:gd name="T55" fmla="*/ 280180944 h 14293"/>
              <a:gd name="T56" fmla="*/ 2147483646 w 20470"/>
              <a:gd name="T57" fmla="*/ 241964135 h 14293"/>
              <a:gd name="T58" fmla="*/ 2147483646 w 20470"/>
              <a:gd name="T59" fmla="*/ 418544800 h 14293"/>
              <a:gd name="T60" fmla="*/ 2147483646 w 20470"/>
              <a:gd name="T61" fmla="*/ 377334904 h 14293"/>
              <a:gd name="T62" fmla="*/ 2147483646 w 20470"/>
              <a:gd name="T63" fmla="*/ 180264207 h 14293"/>
              <a:gd name="T64" fmla="*/ 2147483646 w 20470"/>
              <a:gd name="T65" fmla="*/ 0 h 14293"/>
              <a:gd name="T66" fmla="*/ 0 w 20470"/>
              <a:gd name="T67" fmla="*/ 0 h 14293"/>
              <a:gd name="T68" fmla="*/ 0 w 20470"/>
              <a:gd name="T69" fmla="*/ 2147483646 h 142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a:extLst>
              <a:ext uri="{FF2B5EF4-FFF2-40B4-BE49-F238E27FC236}">
                <a16:creationId xmlns:a16="http://schemas.microsoft.com/office/drawing/2014/main" id="{0988A391-1F69-974A-8419-C8FDF0709EC2}"/>
              </a:ext>
            </a:extLst>
          </p:cNvPr>
          <p:cNvGrpSpPr/>
          <p:nvPr userDrawn="1"/>
        </p:nvGrpSpPr>
        <p:grpSpPr bwMode="black">
          <a:xfrm>
            <a:off x="465670" y="5813471"/>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7C732B7F-BAA0-A64E-B88D-066458AEB1DD}"/>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a:extLst>
                <a:ext uri="{FF2B5EF4-FFF2-40B4-BE49-F238E27FC236}">
                  <a16:creationId xmlns:a16="http://schemas.microsoft.com/office/drawing/2014/main" id="{D239F9A7-6A92-A846-9F47-10169A31DAA9}"/>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a:extLst>
                <a:ext uri="{FF2B5EF4-FFF2-40B4-BE49-F238E27FC236}">
                  <a16:creationId xmlns:a16="http://schemas.microsoft.com/office/drawing/2014/main" id="{539A8D24-B919-E649-A40A-0ED2E325BE13}"/>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a:extLst>
                <a:ext uri="{FF2B5EF4-FFF2-40B4-BE49-F238E27FC236}">
                  <a16:creationId xmlns:a16="http://schemas.microsoft.com/office/drawing/2014/main" id="{022A7C70-EEAA-B54A-8F8C-D2F9FAEDCD16}"/>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a:extLst>
                <a:ext uri="{FF2B5EF4-FFF2-40B4-BE49-F238E27FC236}">
                  <a16:creationId xmlns:a16="http://schemas.microsoft.com/office/drawing/2014/main" id="{D80FD919-BDF5-C647-92E4-1F582B3D974D}"/>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a:extLst>
                <a:ext uri="{FF2B5EF4-FFF2-40B4-BE49-F238E27FC236}">
                  <a16:creationId xmlns:a16="http://schemas.microsoft.com/office/drawing/2014/main" id="{1909F2D3-42A8-664C-9708-1F8A108F5057}"/>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a:extLst>
                <a:ext uri="{FF2B5EF4-FFF2-40B4-BE49-F238E27FC236}">
                  <a16:creationId xmlns:a16="http://schemas.microsoft.com/office/drawing/2014/main" id="{9424FB92-FC37-6943-A5DC-248AAED48F15}"/>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a:extLst>
                <a:ext uri="{FF2B5EF4-FFF2-40B4-BE49-F238E27FC236}">
                  <a16:creationId xmlns:a16="http://schemas.microsoft.com/office/drawing/2014/main" id="{64DAC726-8A1B-1948-A331-3058457C2C56}"/>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a:extLst>
                <a:ext uri="{FF2B5EF4-FFF2-40B4-BE49-F238E27FC236}">
                  <a16:creationId xmlns:a16="http://schemas.microsoft.com/office/drawing/2014/main" id="{71306877-0035-9E4A-8676-902F843E0B72}"/>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a:extLst>
                <a:ext uri="{FF2B5EF4-FFF2-40B4-BE49-F238E27FC236}">
                  <a16:creationId xmlns:a16="http://schemas.microsoft.com/office/drawing/2014/main" id="{25C8F58D-CF64-D542-BA0E-A52299F6282D}"/>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a:extLst>
                <a:ext uri="{FF2B5EF4-FFF2-40B4-BE49-F238E27FC236}">
                  <a16:creationId xmlns:a16="http://schemas.microsoft.com/office/drawing/2014/main" id="{47630E89-F652-0947-837C-E1D9C71DC629}"/>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6"/>
            <a:ext cx="10739336" cy="2071991"/>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4278244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4" name="Freeform 18">
            <a:extLst>
              <a:ext uri="{FF2B5EF4-FFF2-40B4-BE49-F238E27FC236}">
                <a16:creationId xmlns:a16="http://schemas.microsoft.com/office/drawing/2014/main" id="{0FEB988D-1805-DF42-BAAA-B48015F55D44}"/>
              </a:ext>
            </a:extLst>
          </p:cNvPr>
          <p:cNvSpPr>
            <a:spLocks/>
          </p:cNvSpPr>
          <p:nvPr userDrawn="1"/>
        </p:nvSpPr>
        <p:spPr bwMode="auto">
          <a:xfrm>
            <a:off x="1" y="0"/>
            <a:ext cx="12193588" cy="6858000"/>
          </a:xfrm>
          <a:custGeom>
            <a:avLst/>
            <a:gdLst>
              <a:gd name="T0" fmla="*/ 0 w 25400"/>
              <a:gd name="T1" fmla="*/ 2147483646 h 14293"/>
              <a:gd name="T2" fmla="*/ 2147483646 w 25400"/>
              <a:gd name="T3" fmla="*/ 2147483646 h 14293"/>
              <a:gd name="T4" fmla="*/ 2147483646 w 25400"/>
              <a:gd name="T5" fmla="*/ 2147483646 h 14293"/>
              <a:gd name="T6" fmla="*/ 2147483646 w 25400"/>
              <a:gd name="T7" fmla="*/ 2147483646 h 14293"/>
              <a:gd name="T8" fmla="*/ 2147483646 w 25400"/>
              <a:gd name="T9" fmla="*/ 2147483646 h 14293"/>
              <a:gd name="T10" fmla="*/ 2147483646 w 25400"/>
              <a:gd name="T11" fmla="*/ 2147483646 h 14293"/>
              <a:gd name="T12" fmla="*/ 2147483646 w 25400"/>
              <a:gd name="T13" fmla="*/ 2147483646 h 14293"/>
              <a:gd name="T14" fmla="*/ 2147483646 w 25400"/>
              <a:gd name="T15" fmla="*/ 2147483646 h 14293"/>
              <a:gd name="T16" fmla="*/ 2147483646 w 25400"/>
              <a:gd name="T17" fmla="*/ 2147483646 h 14293"/>
              <a:gd name="T18" fmla="*/ 2147483646 w 25400"/>
              <a:gd name="T19" fmla="*/ 2147483646 h 14293"/>
              <a:gd name="T20" fmla="*/ 2147483646 w 25400"/>
              <a:gd name="T21" fmla="*/ 2147483646 h 14293"/>
              <a:gd name="T22" fmla="*/ 2147483646 w 25400"/>
              <a:gd name="T23" fmla="*/ 2147483646 h 14293"/>
              <a:gd name="T24" fmla="*/ 2147483646 w 25400"/>
              <a:gd name="T25" fmla="*/ 2147483646 h 14293"/>
              <a:gd name="T26" fmla="*/ 2147483646 w 25400"/>
              <a:gd name="T27" fmla="*/ 2147483646 h 14293"/>
              <a:gd name="T28" fmla="*/ 2147483646 w 25400"/>
              <a:gd name="T29" fmla="*/ 1795967359 h 14293"/>
              <a:gd name="T30" fmla="*/ 2147483646 w 25400"/>
              <a:gd name="T31" fmla="*/ 1594752977 h 14293"/>
              <a:gd name="T32" fmla="*/ 2147483646 w 25400"/>
              <a:gd name="T33" fmla="*/ 1556766000 h 14293"/>
              <a:gd name="T34" fmla="*/ 2147483646 w 25400"/>
              <a:gd name="T35" fmla="*/ 1734037599 h 14293"/>
              <a:gd name="T36" fmla="*/ 2147483646 w 25400"/>
              <a:gd name="T37" fmla="*/ 1693748468 h 14293"/>
              <a:gd name="T38" fmla="*/ 2147483646 w 25400"/>
              <a:gd name="T39" fmla="*/ 1496447460 h 14293"/>
              <a:gd name="T40" fmla="*/ 2147483646 w 25400"/>
              <a:gd name="T41" fmla="*/ 1139141965 h 14293"/>
              <a:gd name="T42" fmla="*/ 2147483646 w 25400"/>
              <a:gd name="T43" fmla="*/ 938157415 h 14293"/>
              <a:gd name="T44" fmla="*/ 2147483646 w 25400"/>
              <a:gd name="T45" fmla="*/ 900170918 h 14293"/>
              <a:gd name="T46" fmla="*/ 2147483646 w 25400"/>
              <a:gd name="T47" fmla="*/ 1076521271 h 14293"/>
              <a:gd name="T48" fmla="*/ 2147483646 w 25400"/>
              <a:gd name="T49" fmla="*/ 1035771998 h 14293"/>
              <a:gd name="T50" fmla="*/ 2147483646 w 25400"/>
              <a:gd name="T51" fmla="*/ 838470989 h 14293"/>
              <a:gd name="T52" fmla="*/ 2147483646 w 25400"/>
              <a:gd name="T53" fmla="*/ 481165494 h 14293"/>
              <a:gd name="T54" fmla="*/ 2147483646 w 25400"/>
              <a:gd name="T55" fmla="*/ 280180944 h 14293"/>
              <a:gd name="T56" fmla="*/ 2147483646 w 25400"/>
              <a:gd name="T57" fmla="*/ 241964135 h 14293"/>
              <a:gd name="T58" fmla="*/ 2147483646 w 25400"/>
              <a:gd name="T59" fmla="*/ 418544800 h 14293"/>
              <a:gd name="T60" fmla="*/ 2147483646 w 25400"/>
              <a:gd name="T61" fmla="*/ 422919276 h 14293"/>
              <a:gd name="T62" fmla="*/ 2147483646 w 25400"/>
              <a:gd name="T63" fmla="*/ 0 h 14293"/>
              <a:gd name="T64" fmla="*/ 0 w 25400"/>
              <a:gd name="T65" fmla="*/ 0 h 14293"/>
              <a:gd name="T66" fmla="*/ 0 w 25400"/>
              <a:gd name="T67" fmla="*/ 2147483646 h 14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5A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a:extLst>
              <a:ext uri="{FF2B5EF4-FFF2-40B4-BE49-F238E27FC236}">
                <a16:creationId xmlns:a16="http://schemas.microsoft.com/office/drawing/2014/main" id="{EB330C6A-3042-D940-89FB-E9C87AB6D8A4}"/>
              </a:ext>
            </a:extLst>
          </p:cNvPr>
          <p:cNvGrpSpPr/>
          <p:nvPr userDrawn="1"/>
        </p:nvGrpSpPr>
        <p:grpSpPr bwMode="black">
          <a:xfrm>
            <a:off x="465670" y="5813471"/>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D4B69375-4353-6440-95CA-FB7856A973A3}"/>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a:extLst>
                <a:ext uri="{FF2B5EF4-FFF2-40B4-BE49-F238E27FC236}">
                  <a16:creationId xmlns:a16="http://schemas.microsoft.com/office/drawing/2014/main" id="{581E5E26-F3C4-4247-8DC4-4B909E2C6B67}"/>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a:extLst>
                <a:ext uri="{FF2B5EF4-FFF2-40B4-BE49-F238E27FC236}">
                  <a16:creationId xmlns:a16="http://schemas.microsoft.com/office/drawing/2014/main" id="{F3C35A74-C823-E744-AF4F-898C231052E9}"/>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a:extLst>
                <a:ext uri="{FF2B5EF4-FFF2-40B4-BE49-F238E27FC236}">
                  <a16:creationId xmlns:a16="http://schemas.microsoft.com/office/drawing/2014/main" id="{9DFBA349-96B1-A346-BE74-19BB3B13D189}"/>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a:extLst>
                <a:ext uri="{FF2B5EF4-FFF2-40B4-BE49-F238E27FC236}">
                  <a16:creationId xmlns:a16="http://schemas.microsoft.com/office/drawing/2014/main" id="{70DED2E2-D7C8-CD4F-8938-10AB88EE162B}"/>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a:extLst>
                <a:ext uri="{FF2B5EF4-FFF2-40B4-BE49-F238E27FC236}">
                  <a16:creationId xmlns:a16="http://schemas.microsoft.com/office/drawing/2014/main" id="{D4D08EEB-14CB-0443-8654-60E66414EC34}"/>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a:extLst>
                <a:ext uri="{FF2B5EF4-FFF2-40B4-BE49-F238E27FC236}">
                  <a16:creationId xmlns:a16="http://schemas.microsoft.com/office/drawing/2014/main" id="{A6BF7231-5F3F-D44D-963A-00EF67B2A52D}"/>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a:extLst>
                <a:ext uri="{FF2B5EF4-FFF2-40B4-BE49-F238E27FC236}">
                  <a16:creationId xmlns:a16="http://schemas.microsoft.com/office/drawing/2014/main" id="{EA28A515-F8C6-F94A-AD46-B7CFC02CD7E7}"/>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a:extLst>
                <a:ext uri="{FF2B5EF4-FFF2-40B4-BE49-F238E27FC236}">
                  <a16:creationId xmlns:a16="http://schemas.microsoft.com/office/drawing/2014/main" id="{91EAD7EA-B89A-524F-AE25-995AB7E08D0A}"/>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a:extLst>
                <a:ext uri="{FF2B5EF4-FFF2-40B4-BE49-F238E27FC236}">
                  <a16:creationId xmlns:a16="http://schemas.microsoft.com/office/drawing/2014/main" id="{7CF6D9E7-3105-594D-B019-FD87FEE6E904}"/>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a:extLst>
                <a:ext uri="{FF2B5EF4-FFF2-40B4-BE49-F238E27FC236}">
                  <a16:creationId xmlns:a16="http://schemas.microsoft.com/office/drawing/2014/main" id="{6D2ABBEB-E90D-F34C-86DD-E514C9AD09BB}"/>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6"/>
            <a:ext cx="10739336" cy="2071991"/>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25230921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9FC9EB"/>
        </a:solidFill>
        <a:effectLst/>
      </p:bgPr>
    </p:bg>
    <p:spTree>
      <p:nvGrpSpPr>
        <p:cNvPr id="1" name=""/>
        <p:cNvGrpSpPr/>
        <p:nvPr/>
      </p:nvGrpSpPr>
      <p:grpSpPr>
        <a:xfrm>
          <a:off x="0" y="0"/>
          <a:ext cx="0" cy="0"/>
          <a:chOff x="0" y="0"/>
          <a:chExt cx="0" cy="0"/>
        </a:xfrm>
      </p:grpSpPr>
      <p:sp>
        <p:nvSpPr>
          <p:cNvPr id="4" name="Freeform 18">
            <a:extLst>
              <a:ext uri="{FF2B5EF4-FFF2-40B4-BE49-F238E27FC236}">
                <a16:creationId xmlns:a16="http://schemas.microsoft.com/office/drawing/2014/main" id="{4B4BCA79-F285-6948-B990-8C06D70C0A51}"/>
              </a:ext>
            </a:extLst>
          </p:cNvPr>
          <p:cNvSpPr>
            <a:spLocks noChangeAspect="1"/>
          </p:cNvSpPr>
          <p:nvPr userDrawn="1"/>
        </p:nvSpPr>
        <p:spPr bwMode="auto">
          <a:xfrm>
            <a:off x="-17461" y="-17463"/>
            <a:ext cx="9726613" cy="6875463"/>
          </a:xfrm>
          <a:custGeom>
            <a:avLst/>
            <a:gdLst>
              <a:gd name="T0" fmla="*/ 6240358 w 20233"/>
              <a:gd name="T1" fmla="*/ 3005491 h 14300"/>
              <a:gd name="T2" fmla="*/ 6240358 w 20233"/>
              <a:gd name="T3" fmla="*/ 2147483646 h 14300"/>
              <a:gd name="T4" fmla="*/ 1735565616 w 20233"/>
              <a:gd name="T5" fmla="*/ 2147483646 h 14300"/>
              <a:gd name="T6" fmla="*/ 1734641172 w 20233"/>
              <a:gd name="T7" fmla="*/ 2147483646 h 14300"/>
              <a:gd name="T8" fmla="*/ 2147483646 w 20233"/>
              <a:gd name="T9" fmla="*/ 2147483646 h 14300"/>
              <a:gd name="T10" fmla="*/ 2147483646 w 20233"/>
              <a:gd name="T11" fmla="*/ 2147483646 h 14300"/>
              <a:gd name="T12" fmla="*/ 2147483646 w 20233"/>
              <a:gd name="T13" fmla="*/ 2147483646 h 14300"/>
              <a:gd name="T14" fmla="*/ 2147483646 w 20233"/>
              <a:gd name="T15" fmla="*/ 2100345285 h 14300"/>
              <a:gd name="T16" fmla="*/ 2147483646 w 20233"/>
              <a:gd name="T17" fmla="*/ 2101501132 h 14300"/>
              <a:gd name="T18" fmla="*/ 2147483646 w 20233"/>
              <a:gd name="T19" fmla="*/ 1680044867 h 14300"/>
              <a:gd name="T20" fmla="*/ 2147483646 w 20233"/>
              <a:gd name="T21" fmla="*/ 1681200714 h 14300"/>
              <a:gd name="T22" fmla="*/ 2147483646 w 20233"/>
              <a:gd name="T23" fmla="*/ 1259975713 h 14300"/>
              <a:gd name="T24" fmla="*/ 2147483646 w 20233"/>
              <a:gd name="T25" fmla="*/ 1261132041 h 14300"/>
              <a:gd name="T26" fmla="*/ 2147483646 w 20233"/>
              <a:gd name="T27" fmla="*/ 839675775 h 14300"/>
              <a:gd name="T28" fmla="*/ 2147483646 w 20233"/>
              <a:gd name="T29" fmla="*/ 840831622 h 14300"/>
              <a:gd name="T30" fmla="*/ 2147483646 w 20233"/>
              <a:gd name="T31" fmla="*/ 419606622 h 14300"/>
              <a:gd name="T32" fmla="*/ 2147483646 w 20233"/>
              <a:gd name="T33" fmla="*/ 420762469 h 14300"/>
              <a:gd name="T34" fmla="*/ 2147483646 w 20233"/>
              <a:gd name="T35" fmla="*/ 0 h 14300"/>
              <a:gd name="T36" fmla="*/ 6240358 w 20233"/>
              <a:gd name="T37" fmla="*/ 3005491 h 143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DB2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a:extLst>
              <a:ext uri="{FF2B5EF4-FFF2-40B4-BE49-F238E27FC236}">
                <a16:creationId xmlns:a16="http://schemas.microsoft.com/office/drawing/2014/main" id="{2313928A-4159-8641-9E53-DDE0EA64767A}"/>
              </a:ext>
            </a:extLst>
          </p:cNvPr>
          <p:cNvGrpSpPr/>
          <p:nvPr userDrawn="1"/>
        </p:nvGrpSpPr>
        <p:grpSpPr bwMode="black">
          <a:xfrm>
            <a:off x="465670" y="5813471"/>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06D13761-C54D-4345-9CCA-2F3EC2A69215}"/>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a:extLst>
                <a:ext uri="{FF2B5EF4-FFF2-40B4-BE49-F238E27FC236}">
                  <a16:creationId xmlns:a16="http://schemas.microsoft.com/office/drawing/2014/main" id="{6AF7ADAC-1A0B-F24B-9CF2-27320C104BC6}"/>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a:extLst>
                <a:ext uri="{FF2B5EF4-FFF2-40B4-BE49-F238E27FC236}">
                  <a16:creationId xmlns:a16="http://schemas.microsoft.com/office/drawing/2014/main" id="{B9C880DE-68B1-AE45-AF76-625E3ADE33BB}"/>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a:extLst>
                <a:ext uri="{FF2B5EF4-FFF2-40B4-BE49-F238E27FC236}">
                  <a16:creationId xmlns:a16="http://schemas.microsoft.com/office/drawing/2014/main" id="{F962A604-A3DF-1D49-8F4B-B48EC22788A5}"/>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a:extLst>
                <a:ext uri="{FF2B5EF4-FFF2-40B4-BE49-F238E27FC236}">
                  <a16:creationId xmlns:a16="http://schemas.microsoft.com/office/drawing/2014/main" id="{88DBFD0D-C45A-9A4C-AA7C-BE87E113B7B3}"/>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a:extLst>
                <a:ext uri="{FF2B5EF4-FFF2-40B4-BE49-F238E27FC236}">
                  <a16:creationId xmlns:a16="http://schemas.microsoft.com/office/drawing/2014/main" id="{B76036EB-A85E-BB47-A383-2B3FB48CBB92}"/>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a:extLst>
                <a:ext uri="{FF2B5EF4-FFF2-40B4-BE49-F238E27FC236}">
                  <a16:creationId xmlns:a16="http://schemas.microsoft.com/office/drawing/2014/main" id="{10537C06-4F34-FB4E-9BB2-65559D82A03D}"/>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a:extLst>
                <a:ext uri="{FF2B5EF4-FFF2-40B4-BE49-F238E27FC236}">
                  <a16:creationId xmlns:a16="http://schemas.microsoft.com/office/drawing/2014/main" id="{B6D672AE-62B9-0147-A156-DD8305403820}"/>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a:extLst>
                <a:ext uri="{FF2B5EF4-FFF2-40B4-BE49-F238E27FC236}">
                  <a16:creationId xmlns:a16="http://schemas.microsoft.com/office/drawing/2014/main" id="{A9E86A0C-53B6-A44F-9A13-6455C2BCC288}"/>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a:extLst>
                <a:ext uri="{FF2B5EF4-FFF2-40B4-BE49-F238E27FC236}">
                  <a16:creationId xmlns:a16="http://schemas.microsoft.com/office/drawing/2014/main" id="{9A8A2E02-21AB-A146-B5DC-1C8CCDE40D25}"/>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a:extLst>
                <a:ext uri="{FF2B5EF4-FFF2-40B4-BE49-F238E27FC236}">
                  <a16:creationId xmlns:a16="http://schemas.microsoft.com/office/drawing/2014/main" id="{1DF6EB33-EA17-1049-8EB2-3B7570C7B5CD}"/>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6"/>
            <a:ext cx="10739336" cy="2071991"/>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20313856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08F3BDFA-7F8A-FF47-9910-2D3836D7F582}"/>
              </a:ext>
            </a:extLst>
          </p:cNvPr>
          <p:cNvSpPr>
            <a:spLocks/>
          </p:cNvSpPr>
          <p:nvPr userDrawn="1"/>
        </p:nvSpPr>
        <p:spPr bwMode="auto">
          <a:xfrm>
            <a:off x="1" y="0"/>
            <a:ext cx="12193588" cy="6858000"/>
          </a:xfrm>
          <a:custGeom>
            <a:avLst/>
            <a:gdLst>
              <a:gd name="T0" fmla="*/ 0 w 25400"/>
              <a:gd name="T1" fmla="*/ 0 h 14300"/>
              <a:gd name="T2" fmla="*/ 0 w 25400"/>
              <a:gd name="T3" fmla="*/ 2147483646 h 14300"/>
              <a:gd name="T4" fmla="*/ 2147483646 w 25400"/>
              <a:gd name="T5" fmla="*/ 2147483646 h 14300"/>
              <a:gd name="T6" fmla="*/ 2147483646 w 25400"/>
              <a:gd name="T7" fmla="*/ 2147483646 h 14300"/>
              <a:gd name="T8" fmla="*/ 2147483646 w 25400"/>
              <a:gd name="T9" fmla="*/ 2147483646 h 14300"/>
              <a:gd name="T10" fmla="*/ 2147483646 w 25400"/>
              <a:gd name="T11" fmla="*/ 2147483646 h 14300"/>
              <a:gd name="T12" fmla="*/ 2147483646 w 25400"/>
              <a:gd name="T13" fmla="*/ 2147483646 h 14300"/>
              <a:gd name="T14" fmla="*/ 2147483646 w 25400"/>
              <a:gd name="T15" fmla="*/ 2089526133 h 14300"/>
              <a:gd name="T16" fmla="*/ 2147483646 w 25400"/>
              <a:gd name="T17" fmla="*/ 2090676167 h 14300"/>
              <a:gd name="T18" fmla="*/ 2147483646 w 25400"/>
              <a:gd name="T19" fmla="*/ 1671390996 h 14300"/>
              <a:gd name="T20" fmla="*/ 2147483646 w 25400"/>
              <a:gd name="T21" fmla="*/ 1672541030 h 14300"/>
              <a:gd name="T22" fmla="*/ 2147483646 w 25400"/>
              <a:gd name="T23" fmla="*/ 1253485577 h 14300"/>
              <a:gd name="T24" fmla="*/ 2147483646 w 25400"/>
              <a:gd name="T25" fmla="*/ 1254635611 h 14300"/>
              <a:gd name="T26" fmla="*/ 2147483646 w 25400"/>
              <a:gd name="T27" fmla="*/ 835350440 h 14300"/>
              <a:gd name="T28" fmla="*/ 2147483646 w 25400"/>
              <a:gd name="T29" fmla="*/ 836500474 h 14300"/>
              <a:gd name="T30" fmla="*/ 2147483646 w 25400"/>
              <a:gd name="T31" fmla="*/ 0 h 14300"/>
              <a:gd name="T32" fmla="*/ 0 w 25400"/>
              <a:gd name="T33" fmla="*/ 0 h 14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DB2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sz="1800"/>
          </a:p>
        </p:txBody>
      </p:sp>
      <p:grpSp>
        <p:nvGrpSpPr>
          <p:cNvPr id="5" name="Ryhmä 14">
            <a:extLst>
              <a:ext uri="{FF2B5EF4-FFF2-40B4-BE49-F238E27FC236}">
                <a16:creationId xmlns:a16="http://schemas.microsoft.com/office/drawing/2014/main" id="{018A6C73-D388-174A-A6D4-F546679200C0}"/>
              </a:ext>
            </a:extLst>
          </p:cNvPr>
          <p:cNvGrpSpPr/>
          <p:nvPr userDrawn="1"/>
        </p:nvGrpSpPr>
        <p:grpSpPr bwMode="black">
          <a:xfrm>
            <a:off x="465670" y="5813471"/>
            <a:ext cx="1295039" cy="601443"/>
            <a:chOff x="228601" y="704851"/>
            <a:chExt cx="11734800" cy="5449888"/>
          </a:xfrm>
          <a:solidFill>
            <a:schemeClr val="bg1"/>
          </a:solidFill>
        </p:grpSpPr>
        <p:sp>
          <p:nvSpPr>
            <p:cNvPr id="6" name="Freeform 5">
              <a:extLst>
                <a:ext uri="{FF2B5EF4-FFF2-40B4-BE49-F238E27FC236}">
                  <a16:creationId xmlns:a16="http://schemas.microsoft.com/office/drawing/2014/main" id="{AD06D49F-1E6E-E445-B1CE-3A97E053305D}"/>
                </a:ext>
              </a:extLst>
            </p:cNvPr>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7" name="Freeform 6">
              <a:extLst>
                <a:ext uri="{FF2B5EF4-FFF2-40B4-BE49-F238E27FC236}">
                  <a16:creationId xmlns:a16="http://schemas.microsoft.com/office/drawing/2014/main" id="{7BCF2D22-53EF-664C-86F2-8AC41D4E726D}"/>
                </a:ext>
              </a:extLst>
            </p:cNvPr>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8" name="Rectangle 7">
              <a:extLst>
                <a:ext uri="{FF2B5EF4-FFF2-40B4-BE49-F238E27FC236}">
                  <a16:creationId xmlns:a16="http://schemas.microsoft.com/office/drawing/2014/main" id="{8E1C52E2-7ABF-F945-BBBF-84D2E7C6AE22}"/>
                </a:ext>
              </a:extLst>
            </p:cNvPr>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9" name="Freeform 8">
              <a:extLst>
                <a:ext uri="{FF2B5EF4-FFF2-40B4-BE49-F238E27FC236}">
                  <a16:creationId xmlns:a16="http://schemas.microsoft.com/office/drawing/2014/main" id="{B7385514-CBA1-F74D-BB1D-2357DBF100B8}"/>
                </a:ext>
              </a:extLst>
            </p:cNvPr>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0" name="Freeform 9">
              <a:extLst>
                <a:ext uri="{FF2B5EF4-FFF2-40B4-BE49-F238E27FC236}">
                  <a16:creationId xmlns:a16="http://schemas.microsoft.com/office/drawing/2014/main" id="{880C3A02-FD0B-B343-A688-0021D4D435A8}"/>
                </a:ext>
              </a:extLst>
            </p:cNvPr>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1" name="Freeform 10">
              <a:extLst>
                <a:ext uri="{FF2B5EF4-FFF2-40B4-BE49-F238E27FC236}">
                  <a16:creationId xmlns:a16="http://schemas.microsoft.com/office/drawing/2014/main" id="{7D5727D6-ECDB-5041-8F7E-6D6B8422A1BA}"/>
                </a:ext>
              </a:extLst>
            </p:cNvPr>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3" name="Rectangle 11">
              <a:extLst>
                <a:ext uri="{FF2B5EF4-FFF2-40B4-BE49-F238E27FC236}">
                  <a16:creationId xmlns:a16="http://schemas.microsoft.com/office/drawing/2014/main" id="{425622E2-5921-F346-A578-34FBE7C6BA5D}"/>
                </a:ext>
              </a:extLst>
            </p:cNvPr>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4" name="Freeform 12">
              <a:extLst>
                <a:ext uri="{FF2B5EF4-FFF2-40B4-BE49-F238E27FC236}">
                  <a16:creationId xmlns:a16="http://schemas.microsoft.com/office/drawing/2014/main" id="{B1DE4D10-57C5-1C4F-90DC-2D2220228229}"/>
                </a:ext>
              </a:extLst>
            </p:cNvPr>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5" name="Freeform 13">
              <a:extLst>
                <a:ext uri="{FF2B5EF4-FFF2-40B4-BE49-F238E27FC236}">
                  <a16:creationId xmlns:a16="http://schemas.microsoft.com/office/drawing/2014/main" id="{CDA91A8E-8F28-834D-9256-9FAB624EEA21}"/>
                </a:ext>
              </a:extLst>
            </p:cNvPr>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6" name="Freeform 14">
              <a:extLst>
                <a:ext uri="{FF2B5EF4-FFF2-40B4-BE49-F238E27FC236}">
                  <a16:creationId xmlns:a16="http://schemas.microsoft.com/office/drawing/2014/main" id="{B5F6EC6E-488A-7C4C-9822-49E16AD308FF}"/>
                </a:ext>
              </a:extLst>
            </p:cNvPr>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sp>
          <p:nvSpPr>
            <p:cNvPr id="17" name="Freeform 15">
              <a:extLst>
                <a:ext uri="{FF2B5EF4-FFF2-40B4-BE49-F238E27FC236}">
                  <a16:creationId xmlns:a16="http://schemas.microsoft.com/office/drawing/2014/main" id="{9B976A9F-F8D8-2A40-A443-37200EA8D92E}"/>
                </a:ext>
              </a:extLst>
            </p:cNvPr>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1" fontAlgn="auto" hangingPunct="1">
                <a:spcBef>
                  <a:spcPts val="0"/>
                </a:spcBef>
                <a:spcAft>
                  <a:spcPts val="0"/>
                </a:spcAft>
                <a:defRPr/>
              </a:pPr>
              <a:endParaRPr lang="fi-FI" sz="1800">
                <a:latin typeface="+mn-lt"/>
              </a:endParaRPr>
            </a:p>
          </p:txBody>
        </p:sp>
      </p:grpSp>
      <p:sp>
        <p:nvSpPr>
          <p:cNvPr id="2" name="Otsikko 1"/>
          <p:cNvSpPr>
            <a:spLocks noGrp="1"/>
          </p:cNvSpPr>
          <p:nvPr>
            <p:ph type="ctrTitle"/>
          </p:nvPr>
        </p:nvSpPr>
        <p:spPr>
          <a:xfrm>
            <a:off x="408563" y="457206"/>
            <a:ext cx="10739336" cy="2071991"/>
          </a:xfrm>
        </p:spPr>
        <p:txBody>
          <a:bodyPr/>
          <a:lstStyle>
            <a:lvl1pPr algn="l">
              <a:lnSpc>
                <a:spcPct val="85000"/>
              </a:lnSpc>
              <a:defRPr sz="7000">
                <a:solidFill>
                  <a:srgbClr val="FFFFFF"/>
                </a:solidFill>
                <a:latin typeface="+mj-lt"/>
              </a:defRPr>
            </a:lvl1pPr>
          </a:lstStyle>
          <a:p>
            <a:r>
              <a:rPr lang="fi-FI"/>
              <a:t>Muokkaa ots. perustyyl. napsautt.</a:t>
            </a:r>
          </a:p>
        </p:txBody>
      </p:sp>
      <p:sp>
        <p:nvSpPr>
          <p:cNvPr id="12" name="Tekstin paikkamerkki 11"/>
          <p:cNvSpPr>
            <a:spLocks noGrp="1"/>
          </p:cNvSpPr>
          <p:nvPr>
            <p:ph type="body" sz="quarter" idx="13"/>
          </p:nvPr>
        </p:nvSpPr>
        <p:spPr>
          <a:xfrm>
            <a:off x="447473" y="2665378"/>
            <a:ext cx="10709479" cy="972000"/>
          </a:xfrm>
        </p:spPr>
        <p:txBody>
          <a:bodyPr/>
          <a:lstStyle>
            <a:lvl1pPr marL="0" indent="0">
              <a:buNone/>
              <a:defRPr b="1">
                <a:solidFill>
                  <a:srgbClr val="FFFFFF"/>
                </a:solidFill>
                <a:latin typeface="+mj-lt"/>
              </a:defRPr>
            </a:lvl1pPr>
          </a:lstStyle>
          <a:p>
            <a:pPr lvl="0"/>
            <a:r>
              <a:rPr lang="fi-FI"/>
              <a:t>Muokkaa tekstin perustyylejä napsauttamalla</a:t>
            </a:r>
          </a:p>
        </p:txBody>
      </p:sp>
    </p:spTree>
    <p:extLst>
      <p:ext uri="{BB962C8B-B14F-4D97-AF65-F5344CB8AC3E}">
        <p14:creationId xmlns:p14="http://schemas.microsoft.com/office/powerpoint/2010/main" val="18023750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Services">
    <p:spTree>
      <p:nvGrpSpPr>
        <p:cNvPr id="1" name=""/>
        <p:cNvGrpSpPr/>
        <p:nvPr/>
      </p:nvGrpSpPr>
      <p:grpSpPr>
        <a:xfrm>
          <a:off x="0" y="0"/>
          <a:ext cx="0" cy="0"/>
          <a:chOff x="0" y="0"/>
          <a:chExt cx="0" cy="0"/>
        </a:xfrm>
      </p:grpSpPr>
      <p:sp>
        <p:nvSpPr>
          <p:cNvPr id="149" name="Image"/>
          <p:cNvSpPr>
            <a:spLocks noGrp="1"/>
          </p:cNvSpPr>
          <p:nvPr>
            <p:ph type="pic" sz="half" idx="21"/>
          </p:nvPr>
        </p:nvSpPr>
        <p:spPr>
          <a:xfrm>
            <a:off x="951537" y="2933225"/>
            <a:ext cx="2813051" cy="3924776"/>
          </a:xfrm>
          <a:prstGeom prst="rect">
            <a:avLst/>
          </a:prstGeom>
          <a:pattFill prst="pct5">
            <a:fgClr>
              <a:srgbClr val="FFFFFF"/>
            </a:fgClr>
            <a:bgClr>
              <a:schemeClr val="accent5"/>
            </a:bgClr>
          </a:pattFill>
        </p:spPr>
        <p:txBody>
          <a:bodyPr lIns="91439" tIns="45719" rIns="91439" bIns="45719">
            <a:noAutofit/>
          </a:bodyPr>
          <a:lstStyle/>
          <a:p>
            <a:endParaRPr/>
          </a:p>
        </p:txBody>
      </p:sp>
      <p:sp>
        <p:nvSpPr>
          <p:cNvPr id="21" name="Image">
            <a:extLst>
              <a:ext uri="{FF2B5EF4-FFF2-40B4-BE49-F238E27FC236}">
                <a16:creationId xmlns:a16="http://schemas.microsoft.com/office/drawing/2014/main" id="{83F980A7-1D0D-9F44-8826-7150D7054F46}"/>
              </a:ext>
            </a:extLst>
          </p:cNvPr>
          <p:cNvSpPr>
            <a:spLocks noGrp="1"/>
          </p:cNvSpPr>
          <p:nvPr>
            <p:ph type="pic" sz="half" idx="35"/>
          </p:nvPr>
        </p:nvSpPr>
        <p:spPr>
          <a:xfrm>
            <a:off x="4710525" y="2933225"/>
            <a:ext cx="2813051" cy="3924776"/>
          </a:xfrm>
          <a:prstGeom prst="rect">
            <a:avLst/>
          </a:prstGeom>
          <a:pattFill prst="pct5">
            <a:fgClr>
              <a:srgbClr val="FFFFFF"/>
            </a:fgClr>
            <a:bgClr>
              <a:schemeClr val="accent5"/>
            </a:bgClr>
          </a:pattFill>
        </p:spPr>
        <p:txBody>
          <a:bodyPr lIns="91439" tIns="45719" rIns="91439" bIns="45719">
            <a:noAutofit/>
          </a:bodyPr>
          <a:lstStyle/>
          <a:p>
            <a:endParaRPr/>
          </a:p>
        </p:txBody>
      </p:sp>
      <p:sp>
        <p:nvSpPr>
          <p:cNvPr id="22" name="Image">
            <a:extLst>
              <a:ext uri="{FF2B5EF4-FFF2-40B4-BE49-F238E27FC236}">
                <a16:creationId xmlns:a16="http://schemas.microsoft.com/office/drawing/2014/main" id="{69D5679C-537F-DD4B-AF3B-2BF93613EEFE}"/>
              </a:ext>
            </a:extLst>
          </p:cNvPr>
          <p:cNvSpPr>
            <a:spLocks noGrp="1"/>
          </p:cNvSpPr>
          <p:nvPr>
            <p:ph type="pic" sz="half" idx="36"/>
          </p:nvPr>
        </p:nvSpPr>
        <p:spPr>
          <a:xfrm>
            <a:off x="8469512" y="2933225"/>
            <a:ext cx="2813051" cy="3924776"/>
          </a:xfrm>
          <a:prstGeom prst="rect">
            <a:avLst/>
          </a:prstGeom>
          <a:pattFill prst="pct5">
            <a:fgClr>
              <a:srgbClr val="FFFFFF"/>
            </a:fgClr>
            <a:bgClr>
              <a:schemeClr val="accent5"/>
            </a:bgClr>
          </a:pattFill>
        </p:spPr>
        <p:txBody>
          <a:bodyPr lIns="91439" tIns="45719" rIns="91439" bIns="45719">
            <a:noAutofit/>
          </a:bodyPr>
          <a:lstStyle/>
          <a:p>
            <a:endParaRPr/>
          </a:p>
        </p:txBody>
      </p:sp>
      <p:sp>
        <p:nvSpPr>
          <p:cNvPr id="152" name="Title Text"/>
          <p:cNvSpPr txBox="1">
            <a:spLocks noGrp="1"/>
          </p:cNvSpPr>
          <p:nvPr>
            <p:ph type="title"/>
          </p:nvPr>
        </p:nvSpPr>
        <p:spPr>
          <a:xfrm>
            <a:off x="3937000" y="400050"/>
            <a:ext cx="4318000" cy="533400"/>
          </a:xfrm>
          <a:prstGeom prst="rect">
            <a:avLst/>
          </a:prstGeom>
        </p:spPr>
        <p:txBody>
          <a:bodyPr/>
          <a:lstStyle>
            <a:lvl1pPr defTabSz="412749">
              <a:lnSpc>
                <a:spcPct val="90000"/>
              </a:lnSpc>
              <a:defRPr sz="3000" spc="60">
                <a:solidFill>
                  <a:srgbClr val="575547"/>
                </a:solidFill>
              </a:defRPr>
            </a:lvl1pPr>
          </a:lstStyle>
          <a:p>
            <a:r>
              <a:t>Title Text</a:t>
            </a:r>
          </a:p>
        </p:txBody>
      </p:sp>
      <p:sp>
        <p:nvSpPr>
          <p:cNvPr id="153" name="1"/>
          <p:cNvSpPr txBox="1">
            <a:spLocks noGrp="1"/>
          </p:cNvSpPr>
          <p:nvPr>
            <p:ph type="body" sz="quarter" idx="24"/>
          </p:nvPr>
        </p:nvSpPr>
        <p:spPr>
          <a:xfrm>
            <a:off x="1135176" y="2781665"/>
            <a:ext cx="1206501" cy="1651001"/>
          </a:xfrm>
          <a:prstGeom prst="rect">
            <a:avLst/>
          </a:prstGeom>
        </p:spPr>
        <p:txBody>
          <a:bodyPr/>
          <a:lstStyle>
            <a:lvl1pPr defTabSz="410765">
              <a:lnSpc>
                <a:spcPct val="100000"/>
              </a:lnSpc>
              <a:defRPr sz="10000" spc="100">
                <a:solidFill>
                  <a:srgbClr val="FFFFFF"/>
                </a:solidFill>
                <a:latin typeface="Poppins" panose="00000500000000000000" pitchFamily="2" charset="0"/>
                <a:ea typeface="Poppins" panose="00000500000000000000" pitchFamily="2" charset="0"/>
                <a:cs typeface="Poppins" panose="00000500000000000000" pitchFamily="2" charset="0"/>
                <a:sym typeface="Libre Caslon Display Regular"/>
              </a:defRPr>
            </a:lvl1pPr>
          </a:lstStyle>
          <a:p>
            <a:r>
              <a:t>1</a:t>
            </a:r>
          </a:p>
        </p:txBody>
      </p:sp>
      <p:sp>
        <p:nvSpPr>
          <p:cNvPr id="154" name="2"/>
          <p:cNvSpPr txBox="1">
            <a:spLocks noGrp="1"/>
          </p:cNvSpPr>
          <p:nvPr>
            <p:ph type="body" sz="quarter" idx="25"/>
          </p:nvPr>
        </p:nvSpPr>
        <p:spPr>
          <a:xfrm>
            <a:off x="4894163" y="2781665"/>
            <a:ext cx="1206501" cy="1651001"/>
          </a:xfrm>
          <a:prstGeom prst="rect">
            <a:avLst/>
          </a:prstGeom>
        </p:spPr>
        <p:txBody>
          <a:bodyPr/>
          <a:lstStyle>
            <a:lvl1pPr defTabSz="410765">
              <a:lnSpc>
                <a:spcPct val="100000"/>
              </a:lnSpc>
              <a:defRPr sz="10000" spc="100">
                <a:solidFill>
                  <a:srgbClr val="FFFFFF"/>
                </a:solidFill>
                <a:latin typeface="Poppins" panose="00000500000000000000" pitchFamily="2" charset="0"/>
                <a:ea typeface="Poppins" panose="00000500000000000000" pitchFamily="2" charset="0"/>
                <a:cs typeface="Poppins" panose="00000500000000000000" pitchFamily="2" charset="0"/>
                <a:sym typeface="Libre Caslon Display Regular"/>
              </a:defRPr>
            </a:lvl1pPr>
          </a:lstStyle>
          <a:p>
            <a:r>
              <a:t>2</a:t>
            </a:r>
          </a:p>
        </p:txBody>
      </p:sp>
      <p:sp>
        <p:nvSpPr>
          <p:cNvPr id="155" name="Rectangle"/>
          <p:cNvSpPr txBox="1">
            <a:spLocks noGrp="1"/>
          </p:cNvSpPr>
          <p:nvPr>
            <p:ph type="body" sz="quarter" idx="26"/>
          </p:nvPr>
        </p:nvSpPr>
        <p:spPr>
          <a:xfrm>
            <a:off x="5061239" y="5153306"/>
            <a:ext cx="2095501" cy="1270001"/>
          </a:xfrm>
          <a:prstGeom prst="rect">
            <a:avLst/>
          </a:prstGeom>
        </p:spPr>
        <p:txBody>
          <a:bodyPr/>
          <a:lstStyle>
            <a:lvl1pPr defTabSz="821531">
              <a:lnSpc>
                <a:spcPct val="130000"/>
              </a:lnSpc>
              <a:defRPr sz="2000" spc="0">
                <a:solidFill>
                  <a:srgbClr val="949289"/>
                </a:solidFill>
              </a:defRPr>
            </a:lvl1pPr>
          </a:lstStyle>
          <a:p>
            <a:pPr defTabSz="821531">
              <a:lnSpc>
                <a:spcPct val="130000"/>
              </a:lnSpc>
              <a:defRPr sz="2000" spc="0">
                <a:solidFill>
                  <a:srgbClr val="949289"/>
                </a:solidFill>
              </a:defRPr>
            </a:pPr>
            <a:endParaRPr/>
          </a:p>
        </p:txBody>
      </p:sp>
      <p:sp>
        <p:nvSpPr>
          <p:cNvPr id="156" name="3"/>
          <p:cNvSpPr txBox="1">
            <a:spLocks noGrp="1"/>
          </p:cNvSpPr>
          <p:nvPr>
            <p:ph type="body" sz="quarter" idx="27"/>
          </p:nvPr>
        </p:nvSpPr>
        <p:spPr>
          <a:xfrm>
            <a:off x="8653152" y="2756181"/>
            <a:ext cx="1206501" cy="1651001"/>
          </a:xfrm>
          <a:prstGeom prst="rect">
            <a:avLst/>
          </a:prstGeom>
        </p:spPr>
        <p:txBody>
          <a:bodyPr/>
          <a:lstStyle>
            <a:lvl1pPr defTabSz="410765">
              <a:lnSpc>
                <a:spcPct val="100000"/>
              </a:lnSpc>
              <a:defRPr sz="10000" spc="100">
                <a:solidFill>
                  <a:srgbClr val="FFFFFF"/>
                </a:solidFill>
                <a:latin typeface="Poppins" panose="00000500000000000000" pitchFamily="2" charset="0"/>
                <a:ea typeface="Poppins" panose="00000500000000000000" pitchFamily="2" charset="0"/>
                <a:cs typeface="Poppins" panose="00000500000000000000" pitchFamily="2" charset="0"/>
                <a:sym typeface="Libre Caslon Display Regular"/>
              </a:defRPr>
            </a:lvl1pPr>
          </a:lstStyle>
          <a:p>
            <a:r>
              <a:t>3</a:t>
            </a:r>
          </a:p>
        </p:txBody>
      </p:sp>
      <p:sp>
        <p:nvSpPr>
          <p:cNvPr id="157" name="Rectangle"/>
          <p:cNvSpPr txBox="1">
            <a:spLocks noGrp="1"/>
          </p:cNvSpPr>
          <p:nvPr>
            <p:ph type="body" sz="quarter" idx="28"/>
          </p:nvPr>
        </p:nvSpPr>
        <p:spPr>
          <a:xfrm>
            <a:off x="8820227" y="5127823"/>
            <a:ext cx="2095501" cy="1270001"/>
          </a:xfrm>
          <a:prstGeom prst="rect">
            <a:avLst/>
          </a:prstGeom>
        </p:spPr>
        <p:txBody>
          <a:bodyPr/>
          <a:lstStyle>
            <a:lvl1pPr defTabSz="821531">
              <a:lnSpc>
                <a:spcPct val="130000"/>
              </a:lnSpc>
              <a:defRPr sz="2000" spc="0">
                <a:solidFill>
                  <a:srgbClr val="949289"/>
                </a:solidFill>
              </a:defRPr>
            </a:lvl1pPr>
          </a:lstStyle>
          <a:p>
            <a:pPr defTabSz="821531">
              <a:lnSpc>
                <a:spcPct val="130000"/>
              </a:lnSpc>
              <a:defRPr sz="2000" spc="0">
                <a:solidFill>
                  <a:srgbClr val="949289"/>
                </a:solidFill>
              </a:defRPr>
            </a:pPr>
            <a:endParaRPr/>
          </a:p>
        </p:txBody>
      </p:sp>
      <p:sp>
        <p:nvSpPr>
          <p:cNvPr id="158" name="Subtitle"/>
          <p:cNvSpPr txBox="1">
            <a:spLocks noGrp="1"/>
          </p:cNvSpPr>
          <p:nvPr>
            <p:ph type="body" sz="quarter" idx="29" hasCustomPrompt="1"/>
          </p:nvPr>
        </p:nvSpPr>
        <p:spPr>
          <a:xfrm>
            <a:off x="1301579" y="4669193"/>
            <a:ext cx="2093400" cy="317501"/>
          </a:xfrm>
          <a:prstGeom prst="rect">
            <a:avLst/>
          </a:prstGeom>
        </p:spPr>
        <p:txBody>
          <a:bodyPr/>
          <a:lstStyle>
            <a:lvl1pPr>
              <a:lnSpc>
                <a:spcPct val="100000"/>
              </a:lnSpc>
              <a:defRPr sz="1400" spc="28">
                <a:solidFill>
                  <a:schemeClr val="accent3"/>
                </a:solidFill>
              </a:defRPr>
            </a:lvl1pPr>
          </a:lstStyle>
          <a:p>
            <a:r>
              <a:t>Subtitle</a:t>
            </a:r>
          </a:p>
        </p:txBody>
      </p:sp>
      <p:sp>
        <p:nvSpPr>
          <p:cNvPr id="159" name="Subtitle"/>
          <p:cNvSpPr txBox="1">
            <a:spLocks noGrp="1"/>
          </p:cNvSpPr>
          <p:nvPr>
            <p:ph type="body" sz="quarter" idx="30" hasCustomPrompt="1"/>
          </p:nvPr>
        </p:nvSpPr>
        <p:spPr>
          <a:xfrm>
            <a:off x="5060564" y="4669193"/>
            <a:ext cx="2093400" cy="317501"/>
          </a:xfrm>
          <a:prstGeom prst="rect">
            <a:avLst/>
          </a:prstGeom>
        </p:spPr>
        <p:txBody>
          <a:bodyPr/>
          <a:lstStyle>
            <a:lvl1pPr>
              <a:lnSpc>
                <a:spcPct val="100000"/>
              </a:lnSpc>
              <a:defRPr sz="1400" spc="28">
                <a:solidFill>
                  <a:schemeClr val="accent3"/>
                </a:solidFill>
              </a:defRPr>
            </a:lvl1pPr>
          </a:lstStyle>
          <a:p>
            <a:r>
              <a:t>Subtitle</a:t>
            </a:r>
          </a:p>
        </p:txBody>
      </p:sp>
      <p:sp>
        <p:nvSpPr>
          <p:cNvPr id="160" name="Subtitle"/>
          <p:cNvSpPr txBox="1">
            <a:spLocks noGrp="1"/>
          </p:cNvSpPr>
          <p:nvPr>
            <p:ph type="body" sz="quarter" idx="31" hasCustomPrompt="1"/>
          </p:nvPr>
        </p:nvSpPr>
        <p:spPr>
          <a:xfrm>
            <a:off x="8819553" y="4643710"/>
            <a:ext cx="2093400" cy="317501"/>
          </a:xfrm>
          <a:prstGeom prst="rect">
            <a:avLst/>
          </a:prstGeom>
        </p:spPr>
        <p:txBody>
          <a:bodyPr/>
          <a:lstStyle>
            <a:lvl1pPr>
              <a:lnSpc>
                <a:spcPct val="100000"/>
              </a:lnSpc>
              <a:defRPr sz="1400" spc="28">
                <a:solidFill>
                  <a:schemeClr val="accent3"/>
                </a:solidFill>
              </a:defRPr>
            </a:lvl1pPr>
          </a:lstStyle>
          <a:p>
            <a:r>
              <a:t>Subtitle</a:t>
            </a:r>
          </a:p>
        </p:txBody>
      </p:sp>
      <p:sp>
        <p:nvSpPr>
          <p:cNvPr id="161" name="Rectangle"/>
          <p:cNvSpPr txBox="1">
            <a:spLocks noGrp="1"/>
          </p:cNvSpPr>
          <p:nvPr>
            <p:ph type="body" sz="quarter" idx="32"/>
          </p:nvPr>
        </p:nvSpPr>
        <p:spPr>
          <a:xfrm>
            <a:off x="1302254" y="5153306"/>
            <a:ext cx="2095501" cy="1270001"/>
          </a:xfrm>
          <a:prstGeom prst="rect">
            <a:avLst/>
          </a:prstGeom>
        </p:spPr>
        <p:txBody>
          <a:bodyPr/>
          <a:lstStyle>
            <a:lvl1pPr defTabSz="821531">
              <a:lnSpc>
                <a:spcPct val="130000"/>
              </a:lnSpc>
              <a:defRPr sz="2000" spc="0">
                <a:solidFill>
                  <a:srgbClr val="949289"/>
                </a:solidFill>
              </a:defRPr>
            </a:lvl1pPr>
          </a:lstStyle>
          <a:p>
            <a:pPr defTabSz="821531">
              <a:lnSpc>
                <a:spcPct val="130000"/>
              </a:lnSpc>
              <a:defRPr sz="2000" spc="0">
                <a:solidFill>
                  <a:srgbClr val="949289"/>
                </a:solidFill>
              </a:defRPr>
            </a:pPr>
            <a:endParaRPr/>
          </a:p>
        </p:txBody>
      </p:sp>
      <p:sp>
        <p:nvSpPr>
          <p:cNvPr id="162" name="Brand Solutions"/>
          <p:cNvSpPr txBox="1">
            <a:spLocks noGrp="1"/>
          </p:cNvSpPr>
          <p:nvPr>
            <p:ph type="body" sz="quarter" idx="33" hasCustomPrompt="1"/>
          </p:nvPr>
        </p:nvSpPr>
        <p:spPr>
          <a:xfrm>
            <a:off x="825500" y="1778000"/>
            <a:ext cx="5440632" cy="720000"/>
          </a:xfrm>
          <a:prstGeom prst="rect">
            <a:avLst/>
          </a:prstGeom>
        </p:spPr>
        <p:txBody>
          <a:bodyPr/>
          <a:lstStyle>
            <a:lvl1pPr defTabSz="410765">
              <a:lnSpc>
                <a:spcPct val="80000"/>
              </a:lnSpc>
              <a:defRPr sz="4500" spc="90">
                <a:solidFill>
                  <a:srgbClr val="575547"/>
                </a:solidFill>
                <a:latin typeface="Poppins" panose="00000500000000000000" pitchFamily="2" charset="0"/>
                <a:ea typeface="+mn-ea"/>
                <a:cs typeface="+mn-cs"/>
                <a:sym typeface="Cormorant Infant Regular"/>
              </a:defRPr>
            </a:lvl1pPr>
          </a:lstStyle>
          <a:p>
            <a:r>
              <a:rPr lang="en-US"/>
              <a:t>Title</a:t>
            </a:r>
          </a:p>
        </p:txBody>
      </p:sp>
      <p:sp>
        <p:nvSpPr>
          <p:cNvPr id="163" name="About"/>
          <p:cNvSpPr txBox="1">
            <a:spLocks noGrp="1"/>
          </p:cNvSpPr>
          <p:nvPr>
            <p:ph type="body" sz="quarter" idx="34"/>
          </p:nvPr>
        </p:nvSpPr>
        <p:spPr>
          <a:xfrm>
            <a:off x="367698" y="646415"/>
            <a:ext cx="1714501" cy="254001"/>
          </a:xfrm>
          <a:prstGeom prst="rect">
            <a:avLst/>
          </a:prstGeom>
        </p:spPr>
        <p:txBody>
          <a:bodyPr/>
          <a:lstStyle>
            <a:lvl1pPr>
              <a:lnSpc>
                <a:spcPct val="100000"/>
              </a:lnSpc>
              <a:defRPr sz="750" spc="23">
                <a:solidFill>
                  <a:srgbClr val="575547"/>
                </a:solidFill>
              </a:defRPr>
            </a:lvl1pPr>
          </a:lstStyle>
          <a:p>
            <a:r>
              <a:t>About</a:t>
            </a:r>
          </a:p>
        </p:txBody>
      </p:sp>
      <p:sp>
        <p:nvSpPr>
          <p:cNvPr id="164" name="Slide Number"/>
          <p:cNvSpPr txBox="1">
            <a:spLocks noGrp="1"/>
          </p:cNvSpPr>
          <p:nvPr>
            <p:ph type="sldNum" sz="quarter" idx="2"/>
          </p:nvPr>
        </p:nvSpPr>
        <p:spPr>
          <a:xfrm>
            <a:off x="11607803" y="577850"/>
            <a:ext cx="246063" cy="26193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870797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B5FA411-1E09-AE43-9434-970ADF91CE57}" type="datetimeFigureOut">
              <a:rPr lang="en-LT" smtClean="0"/>
              <a:t>10/04/2024</a:t>
            </a:fld>
            <a:endParaRPr lang="en-LT"/>
          </a:p>
        </p:txBody>
      </p:sp>
      <p:sp>
        <p:nvSpPr>
          <p:cNvPr id="5" name="Footer Placeholder 4"/>
          <p:cNvSpPr>
            <a:spLocks noGrp="1"/>
          </p:cNvSpPr>
          <p:nvPr>
            <p:ph type="ftr" sz="quarter" idx="11"/>
          </p:nvPr>
        </p:nvSpPr>
        <p:spPr/>
        <p:txBody>
          <a:bodyPr/>
          <a:lstStyle/>
          <a:p>
            <a:endParaRPr lang="en-LT"/>
          </a:p>
        </p:txBody>
      </p:sp>
      <p:sp>
        <p:nvSpPr>
          <p:cNvPr id="6" name="Slide Number Placeholder 5"/>
          <p:cNvSpPr>
            <a:spLocks noGrp="1"/>
          </p:cNvSpPr>
          <p:nvPr>
            <p:ph type="sldNum" sz="quarter" idx="12"/>
          </p:nvPr>
        </p:nvSpPr>
        <p:spPr/>
        <p:txBody>
          <a:bodyPr/>
          <a:lstStyle/>
          <a:p>
            <a:fld id="{8A181E3C-82E6-984C-B024-90FAEF08A400}" type="slidenum">
              <a:rPr lang="en-LT" smtClean="0"/>
              <a:t>‹#›</a:t>
            </a:fld>
            <a:endParaRPr lang="en-LT"/>
          </a:p>
        </p:txBody>
      </p:sp>
    </p:spTree>
    <p:extLst>
      <p:ext uri="{BB962C8B-B14F-4D97-AF65-F5344CB8AC3E}">
        <p14:creationId xmlns:p14="http://schemas.microsoft.com/office/powerpoint/2010/main" val="35014616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5FA411-1E09-AE43-9434-970ADF91CE57}" type="datetimeFigureOut">
              <a:rPr lang="en-LT" smtClean="0"/>
              <a:t>10/04/2024</a:t>
            </a:fld>
            <a:endParaRPr lang="en-LT"/>
          </a:p>
        </p:txBody>
      </p:sp>
      <p:sp>
        <p:nvSpPr>
          <p:cNvPr id="5" name="Footer Placeholder 4"/>
          <p:cNvSpPr>
            <a:spLocks noGrp="1"/>
          </p:cNvSpPr>
          <p:nvPr>
            <p:ph type="ftr" sz="quarter" idx="11"/>
          </p:nvPr>
        </p:nvSpPr>
        <p:spPr/>
        <p:txBody>
          <a:bodyPr/>
          <a:lstStyle/>
          <a:p>
            <a:endParaRPr lang="en-LT"/>
          </a:p>
        </p:txBody>
      </p:sp>
      <p:sp>
        <p:nvSpPr>
          <p:cNvPr id="6" name="Slide Number Placeholder 5"/>
          <p:cNvSpPr>
            <a:spLocks noGrp="1"/>
          </p:cNvSpPr>
          <p:nvPr>
            <p:ph type="sldNum" sz="quarter" idx="12"/>
          </p:nvPr>
        </p:nvSpPr>
        <p:spPr/>
        <p:txBody>
          <a:bodyPr/>
          <a:lstStyle/>
          <a:p>
            <a:fld id="{8A181E3C-82E6-984C-B024-90FAEF08A400}" type="slidenum">
              <a:rPr lang="en-LT" smtClean="0"/>
              <a:t>‹#›</a:t>
            </a:fld>
            <a:endParaRPr lang="en-LT"/>
          </a:p>
        </p:txBody>
      </p:sp>
    </p:spTree>
    <p:extLst>
      <p:ext uri="{BB962C8B-B14F-4D97-AF65-F5344CB8AC3E}">
        <p14:creationId xmlns:p14="http://schemas.microsoft.com/office/powerpoint/2010/main" val="301847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icture 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7" name="Tijdelijke aanduiding voor dianummer 6"/>
          <p:cNvSpPr>
            <a:spLocks noGrp="1"/>
          </p:cNvSpPr>
          <p:nvPr>
            <p:ph type="sldNum" sz="quarter" idx="10"/>
          </p:nvPr>
        </p:nvSpPr>
        <p:spPr/>
        <p:txBody>
          <a:bodyPr/>
          <a:lstStyle/>
          <a:p>
            <a:fld id="{D72D0EED-6137-432B-B46B-5D1F148F6602}" type="slidenum">
              <a:rPr lang="nl-NL" smtClean="0"/>
              <a:t>‹#›</a:t>
            </a:fld>
            <a:endParaRPr lang="nl-NL"/>
          </a:p>
        </p:txBody>
      </p:sp>
      <p:sp>
        <p:nvSpPr>
          <p:cNvPr id="10" name="Explanation text formatting"/>
          <p:cNvSpPr txBox="1"/>
          <p:nvPr userDrawn="1"/>
        </p:nvSpPr>
        <p:spPr>
          <a:xfrm>
            <a:off x="-4064000" y="2112634"/>
            <a:ext cx="3840000" cy="2154436"/>
          </a:xfrm>
          <a:prstGeom prst="rect">
            <a:avLst/>
          </a:prstGeom>
          <a:noFill/>
        </p:spPr>
        <p:txBody>
          <a:bodyPr wrap="square" lIns="0" tIns="0" rIns="0" bIns="0" numCol="1" spcCol="0" rtlCol="0">
            <a:spAutoFit/>
          </a:bodyPr>
          <a:lstStyle/>
          <a:p>
            <a:pPr>
              <a:lnSpc>
                <a:spcPct val="100000"/>
              </a:lnSpc>
            </a:pPr>
            <a:r>
              <a:rPr lang="en-US" sz="1400" b="1" baseline="0" noProof="1">
                <a:solidFill>
                  <a:schemeClr val="accent1"/>
                </a:solidFill>
                <a:latin typeface="Arial" panose="020B0604020202020204" pitchFamily="34" charset="0"/>
                <a:cs typeface="Arial" panose="020B0604020202020204" pitchFamily="34" charset="0"/>
              </a:rPr>
              <a:t>Formatting text</a:t>
            </a:r>
            <a:endParaRPr lang="en-US" sz="1400" baseline="0" noProof="1">
              <a:latin typeface="Arial" panose="020B0604020202020204" pitchFamily="34" charset="0"/>
              <a:cs typeface="Arial" panose="020B0604020202020204" pitchFamily="34" charset="0"/>
            </a:endParaRPr>
          </a:p>
          <a:p>
            <a:pPr>
              <a:lnSpc>
                <a:spcPct val="100000"/>
              </a:lnSpc>
            </a:pPr>
            <a:r>
              <a:rPr lang="en-US" sz="1400" baseline="0" noProof="1">
                <a:latin typeface="Arial" panose="020B0604020202020204" pitchFamily="34" charset="0"/>
                <a:cs typeface="Arial" panose="020B0604020202020204" pitchFamily="34" charset="0"/>
              </a:rPr>
              <a:t>In the text shape, four two styles are available:</a:t>
            </a:r>
          </a:p>
          <a:p>
            <a:pPr marL="174624" indent="-174624">
              <a:lnSpc>
                <a:spcPct val="100000"/>
              </a:lnSpc>
              <a:buFont typeface="+mj-lt"/>
              <a:buAutoNum type="arabicPeriod"/>
            </a:pPr>
            <a:r>
              <a:rPr lang="en-US" sz="1400" baseline="0" noProof="1">
                <a:latin typeface="Arial" panose="020B0604020202020204" pitchFamily="34" charset="0"/>
                <a:cs typeface="Arial" panose="020B0604020202020204" pitchFamily="34" charset="0"/>
              </a:rPr>
              <a:t>List level 1: 18 pt blue</a:t>
            </a:r>
          </a:p>
          <a:p>
            <a:pPr marL="174624" indent="-174624">
              <a:lnSpc>
                <a:spcPct val="100000"/>
              </a:lnSpc>
              <a:buFont typeface="+mj-lt"/>
              <a:buAutoNum type="arabicPeriod"/>
            </a:pPr>
            <a:r>
              <a:rPr lang="en-US" sz="1400" baseline="0" noProof="1">
                <a:latin typeface="Arial" panose="020B0604020202020204" pitchFamily="34" charset="0"/>
                <a:cs typeface="Arial" panose="020B0604020202020204" pitchFamily="34" charset="0"/>
              </a:rPr>
              <a:t>List level 2: 18 orange</a:t>
            </a:r>
          </a:p>
          <a:p>
            <a:pPr>
              <a:lnSpc>
                <a:spcPct val="100000"/>
              </a:lnSpc>
            </a:pPr>
            <a:endParaRPr lang="en-US" sz="1400" baseline="0" noProof="1">
              <a:latin typeface="Arial" panose="020B0604020202020204" pitchFamily="34" charset="0"/>
              <a:cs typeface="Arial" panose="020B0604020202020204" pitchFamily="34" charset="0"/>
            </a:endParaRPr>
          </a:p>
          <a:p>
            <a:pPr>
              <a:lnSpc>
                <a:spcPct val="100000"/>
              </a:lnSpc>
            </a:pPr>
            <a:r>
              <a:rPr lang="en-US" sz="1400" baseline="0" noProof="1">
                <a:latin typeface="Arial" panose="020B0604020202020204" pitchFamily="34" charset="0"/>
                <a:cs typeface="Arial" panose="020B0604020202020204" pitchFamily="34" charset="0"/>
              </a:rPr>
              <a:t>You may select a style by pressing </a:t>
            </a:r>
            <a:r>
              <a:rPr lang="en-US" sz="1400" b="1" baseline="0" noProof="1">
                <a:latin typeface="Arial" panose="020B0604020202020204" pitchFamily="34" charset="0"/>
                <a:cs typeface="Arial" panose="020B0604020202020204" pitchFamily="34" charset="0"/>
              </a:rPr>
              <a:t>[Tab]</a:t>
            </a:r>
            <a:r>
              <a:rPr lang="en-US" sz="1400" baseline="0" noProof="1">
                <a:latin typeface="Arial" panose="020B0604020202020204" pitchFamily="34" charset="0"/>
                <a:cs typeface="Arial" panose="020B0604020202020204" pitchFamily="34" charset="0"/>
              </a:rPr>
              <a:t> or </a:t>
            </a:r>
            <a:r>
              <a:rPr lang="en-US" sz="1400" b="1" baseline="0" noProof="1">
                <a:latin typeface="Arial" panose="020B0604020202020204" pitchFamily="34" charset="0"/>
                <a:cs typeface="Arial" panose="020B0604020202020204" pitchFamily="34" charset="0"/>
              </a:rPr>
              <a:t>[Shift]+[Tab]</a:t>
            </a:r>
            <a:r>
              <a:rPr lang="en-US" sz="1400" baseline="0" noProof="1">
                <a:latin typeface="Arial" panose="020B0604020202020204" pitchFamily="34" charset="0"/>
                <a:cs typeface="Arial" panose="020B0604020202020204" pitchFamily="34" charset="0"/>
              </a:rPr>
              <a:t> at the beginning of a line:</a:t>
            </a:r>
          </a:p>
          <a:p>
            <a:pPr marL="174624" indent="-174624">
              <a:lnSpc>
                <a:spcPct val="100000"/>
              </a:lnSpc>
              <a:buFont typeface="Arial" panose="020B0604020202020204" pitchFamily="34" charset="0"/>
              <a:buChar char="•"/>
            </a:pPr>
            <a:r>
              <a:rPr lang="en-US" sz="1400" baseline="0" noProof="1">
                <a:latin typeface="Arial" panose="020B0604020202020204" pitchFamily="34" charset="0"/>
                <a:cs typeface="Arial" panose="020B0604020202020204" pitchFamily="34" charset="0"/>
              </a:rPr>
              <a:t>[Tab] brings you to the </a:t>
            </a:r>
            <a:r>
              <a:rPr lang="en-US" sz="1400" u="sng" baseline="0" noProof="1">
                <a:latin typeface="Arial" panose="020B0604020202020204" pitchFamily="34" charset="0"/>
                <a:cs typeface="Arial" panose="020B0604020202020204" pitchFamily="34" charset="0"/>
              </a:rPr>
              <a:t>next </a:t>
            </a:r>
            <a:r>
              <a:rPr lang="en-US" sz="1400" baseline="0" noProof="1">
                <a:latin typeface="Arial" panose="020B0604020202020204" pitchFamily="34" charset="0"/>
                <a:cs typeface="Arial" panose="020B0604020202020204" pitchFamily="34" charset="0"/>
              </a:rPr>
              <a:t>text style.</a:t>
            </a:r>
          </a:p>
          <a:p>
            <a:pPr marL="174624" indent="-174624">
              <a:lnSpc>
                <a:spcPct val="100000"/>
              </a:lnSpc>
              <a:buFont typeface="Arial" panose="020B0604020202020204" pitchFamily="34" charset="0"/>
              <a:buChar char="•"/>
            </a:pPr>
            <a:r>
              <a:rPr lang="en-US" sz="1400" baseline="0" noProof="1">
                <a:latin typeface="Arial" panose="020B0604020202020204" pitchFamily="34" charset="0"/>
                <a:cs typeface="Arial" panose="020B0604020202020204" pitchFamily="34" charset="0"/>
              </a:rPr>
              <a:t>[Shift]+[Tab] brings you to the </a:t>
            </a:r>
            <a:r>
              <a:rPr lang="en-US" sz="1400" u="sng" baseline="0" noProof="1">
                <a:latin typeface="Arial" panose="020B0604020202020204" pitchFamily="34" charset="0"/>
                <a:cs typeface="Arial" panose="020B0604020202020204" pitchFamily="34" charset="0"/>
              </a:rPr>
              <a:t>previous</a:t>
            </a:r>
            <a:r>
              <a:rPr lang="en-US" sz="1400" u="none" baseline="0" noProof="1">
                <a:latin typeface="Arial" panose="020B0604020202020204" pitchFamily="34" charset="0"/>
                <a:cs typeface="Arial" panose="020B0604020202020204" pitchFamily="34" charset="0"/>
              </a:rPr>
              <a:t> </a:t>
            </a:r>
            <a:r>
              <a:rPr lang="en-US" sz="1400" baseline="0" noProof="1">
                <a:latin typeface="Arial" panose="020B0604020202020204" pitchFamily="34" charset="0"/>
                <a:cs typeface="Arial" panose="020B0604020202020204" pitchFamily="34" charset="0"/>
              </a:rPr>
              <a:t>text style.</a:t>
            </a:r>
            <a:endParaRPr lang="en-US" sz="1400" i="0" u="none" baseline="0" noProof="1">
              <a:latin typeface="Arial" panose="020B0604020202020204" pitchFamily="34" charset="0"/>
              <a:cs typeface="Arial" panose="020B0604020202020204" pitchFamily="34" charset="0"/>
            </a:endParaRPr>
          </a:p>
        </p:txBody>
      </p:sp>
      <p:sp>
        <p:nvSpPr>
          <p:cNvPr id="12" name="Explanation reset layout"/>
          <p:cNvSpPr txBox="1"/>
          <p:nvPr userDrawn="1"/>
        </p:nvSpPr>
        <p:spPr>
          <a:xfrm>
            <a:off x="-4064000" y="4"/>
            <a:ext cx="3840000" cy="1508105"/>
          </a:xfrm>
          <a:prstGeom prst="rect">
            <a:avLst/>
          </a:prstGeom>
          <a:noFill/>
        </p:spPr>
        <p:txBody>
          <a:bodyPr wrap="square" lIns="0" tIns="0" rIns="0" bIns="0" numCol="1" spcCol="0" rtlCol="0">
            <a:spAutoFit/>
          </a:bodyPr>
          <a:lstStyle/>
          <a:p>
            <a:pPr>
              <a:lnSpc>
                <a:spcPct val="100000"/>
              </a:lnSpc>
            </a:pPr>
            <a:r>
              <a:rPr lang="en-US" sz="1400" b="1" i="0" u="none" baseline="0" noProof="1">
                <a:solidFill>
                  <a:schemeClr val="accent1"/>
                </a:solidFill>
                <a:latin typeface="Arial" panose="020B0604020202020204" pitchFamily="34" charset="0"/>
                <a:cs typeface="Arial" panose="020B0604020202020204" pitchFamily="34" charset="0"/>
              </a:rPr>
              <a:t>Reset layout</a:t>
            </a:r>
            <a:endParaRPr lang="en-US" sz="1400" b="0" i="0" u="none" baseline="0" noProof="1">
              <a:solidFill>
                <a:schemeClr val="accent1"/>
              </a:solidFill>
              <a:latin typeface="Arial" panose="020B0604020202020204" pitchFamily="34" charset="0"/>
              <a:cs typeface="Arial" panose="020B0604020202020204" pitchFamily="34" charset="0"/>
            </a:endParaRPr>
          </a:p>
          <a:p>
            <a:pPr>
              <a:lnSpc>
                <a:spcPct val="100000"/>
              </a:lnSpc>
            </a:pPr>
            <a:r>
              <a:rPr lang="en-US" sz="1400" b="0" i="0" u="none" baseline="0" noProof="1">
                <a:solidFill>
                  <a:schemeClr val="tx1"/>
                </a:solidFill>
                <a:latin typeface="Arial" panose="020B0604020202020204" pitchFamily="34" charset="0"/>
                <a:cs typeface="Arial" panose="020B0604020202020204" pitchFamily="34" charset="0"/>
              </a:rPr>
              <a:t>If, after many manipulations, the layout has gone weird, you can always reset the slide to the original settings: on tab </a:t>
            </a:r>
            <a:r>
              <a:rPr lang="en-US" sz="1400" b="1" i="0" u="none" baseline="0" noProof="1">
                <a:solidFill>
                  <a:schemeClr val="tx1"/>
                </a:solidFill>
                <a:latin typeface="Arial" panose="020B0604020202020204" pitchFamily="34" charset="0"/>
                <a:cs typeface="Arial" panose="020B0604020202020204" pitchFamily="34" charset="0"/>
              </a:rPr>
              <a:t>Home</a:t>
            </a:r>
            <a:r>
              <a:rPr lang="en-US" sz="1400" b="0" i="0" u="none" baseline="0" noProof="1">
                <a:solidFill>
                  <a:schemeClr val="tx1"/>
                </a:solidFill>
                <a:latin typeface="Arial" panose="020B0604020202020204" pitchFamily="34" charset="0"/>
                <a:cs typeface="Arial" panose="020B0604020202020204" pitchFamily="34" charset="0"/>
              </a:rPr>
              <a:t>, click </a:t>
            </a:r>
            <a:r>
              <a:rPr lang="en-US" sz="1400" b="1" i="0" u="none" baseline="0" noProof="1">
                <a:solidFill>
                  <a:schemeClr val="tx1"/>
                </a:solidFill>
                <a:latin typeface="Arial" panose="020B0604020202020204" pitchFamily="34" charset="0"/>
                <a:cs typeface="Arial" panose="020B0604020202020204" pitchFamily="34" charset="0"/>
              </a:rPr>
              <a:t>Reset</a:t>
            </a:r>
            <a:r>
              <a:rPr lang="en-US" sz="1400" b="0" i="0" u="none" baseline="0" noProof="1">
                <a:solidFill>
                  <a:schemeClr val="tx1"/>
                </a:solidFill>
                <a:latin typeface="Arial" panose="020B0604020202020204" pitchFamily="34" charset="0"/>
                <a:cs typeface="Arial" panose="020B0604020202020204" pitchFamily="34" charset="0"/>
              </a:rPr>
              <a:t>. This resets the position of all placeholders and the formatting of text. It also undoes any cropping of pictures.</a:t>
            </a:r>
          </a:p>
        </p:txBody>
      </p:sp>
      <p:sp>
        <p:nvSpPr>
          <p:cNvPr id="5" name="Tijdelijke aanduiding voor tekst 4"/>
          <p:cNvSpPr>
            <a:spLocks noGrp="1"/>
          </p:cNvSpPr>
          <p:nvPr>
            <p:ph type="body" sz="quarter" idx="11"/>
          </p:nvPr>
        </p:nvSpPr>
        <p:spPr>
          <a:xfrm>
            <a:off x="5502727" y="1540800"/>
            <a:ext cx="5855924" cy="4831200"/>
          </a:xfrm>
        </p:spPr>
        <p:txBody>
          <a:bodyPr/>
          <a:lstStyle>
            <a:lvl1pPr>
              <a:defRPr b="0">
                <a:solidFill>
                  <a:schemeClr val="accent2"/>
                </a:solidFill>
              </a:defRPr>
            </a:lvl1pPr>
            <a:lvl2pPr>
              <a:defRPr>
                <a:solidFill>
                  <a:schemeClr val="accent1"/>
                </a:solidFill>
              </a:defRPr>
            </a:lvl2pPr>
            <a:lvl3pPr marL="0" indent="0">
              <a:buNone/>
              <a:defRPr/>
            </a:lvl3pPr>
          </a:lstStyle>
          <a:p>
            <a:pPr lvl="0"/>
            <a:r>
              <a:rPr lang="en-US"/>
              <a:t>Click to edit Master text styles</a:t>
            </a:r>
          </a:p>
          <a:p>
            <a:pPr lvl="1"/>
            <a:r>
              <a:rPr lang="en-US"/>
              <a:t>Second level</a:t>
            </a:r>
          </a:p>
        </p:txBody>
      </p:sp>
      <p:sp>
        <p:nvSpPr>
          <p:cNvPr id="4" name="Tijdelijke aanduiding voor afbeelding 3"/>
          <p:cNvSpPr>
            <a:spLocks noGrp="1"/>
          </p:cNvSpPr>
          <p:nvPr>
            <p:ph type="pic" sz="quarter" idx="12"/>
          </p:nvPr>
        </p:nvSpPr>
        <p:spPr>
          <a:xfrm>
            <a:off x="838203" y="1540800"/>
            <a:ext cx="4348239" cy="4831200"/>
          </a:xfrm>
          <a:solidFill>
            <a:schemeClr val="bg1">
              <a:lumMod val="85000"/>
            </a:schemeClr>
          </a:solidFill>
        </p:spPr>
        <p:txBody>
          <a:bodyPr/>
          <a:lstStyle>
            <a:lvl1pPr>
              <a:defRPr b="0"/>
            </a:lvl1pPr>
          </a:lstStyle>
          <a:p>
            <a:r>
              <a:rPr lang="en-US"/>
              <a:t>Click icon to add picture</a:t>
            </a:r>
            <a:endParaRPr lang="nl-NL"/>
          </a:p>
        </p:txBody>
      </p:sp>
      <p:sp>
        <p:nvSpPr>
          <p:cNvPr id="8" name="Explanation pictures"/>
          <p:cNvSpPr txBox="1"/>
          <p:nvPr userDrawn="1"/>
        </p:nvSpPr>
        <p:spPr>
          <a:xfrm>
            <a:off x="12627858" y="5"/>
            <a:ext cx="3584037" cy="5601533"/>
          </a:xfrm>
          <a:prstGeom prst="rect">
            <a:avLst/>
          </a:prstGeom>
          <a:noFill/>
        </p:spPr>
        <p:txBody>
          <a:bodyPr wrap="square" lIns="0" tIns="0" rIns="0" bIns="0" numCol="1" spcCol="0" rtlCol="0">
            <a:spAutoFit/>
          </a:bodyPr>
          <a:lstStyle/>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Insert picture</a:t>
            </a:r>
          </a:p>
          <a:p>
            <a:pPr marL="0" indent="0">
              <a:lnSpc>
                <a:spcPct val="100000"/>
              </a:lnSpc>
              <a:buFont typeface="Arial" panose="020B0604020202020204" pitchFamily="34" charset="0"/>
              <a:buNone/>
            </a:pPr>
            <a:r>
              <a:rPr lang="en-US" sz="1400" kern="1200" noProof="1">
                <a:solidFill>
                  <a:schemeClr val="tx1"/>
                </a:solidFill>
                <a:effectLst/>
                <a:latin typeface="Arial" panose="020B0604020202020204" pitchFamily="34" charset="0"/>
                <a:ea typeface="+mn-ea"/>
                <a:cs typeface="Arial" panose="020B0604020202020204" pitchFamily="34" charset="0"/>
              </a:rPr>
              <a:t>Click</a:t>
            </a:r>
            <a:r>
              <a:rPr lang="en-US" sz="1400" kern="1200" baseline="0" noProof="1">
                <a:solidFill>
                  <a:schemeClr val="tx1"/>
                </a:solidFill>
                <a:effectLst/>
                <a:latin typeface="Arial" panose="020B0604020202020204" pitchFamily="34" charset="0"/>
                <a:ea typeface="+mn-ea"/>
                <a:cs typeface="Arial" panose="020B0604020202020204" pitchFamily="34" charset="0"/>
              </a:rPr>
              <a:t> the picture icon and select your picture. Your picture will fill the shape from the centre of the picture.</a:t>
            </a:r>
            <a:endParaRPr lang="en-US" sz="1400" kern="1200" noProof="1">
              <a:solidFill>
                <a:schemeClr val="tx1"/>
              </a:solidFill>
              <a:effectLst/>
              <a:latin typeface="Arial" panose="020B0604020202020204" pitchFamily="34" charset="0"/>
              <a:ea typeface="+mn-ea"/>
              <a:cs typeface="Arial" panose="020B0604020202020204" pitchFamily="34" charset="0"/>
            </a:endParaRPr>
          </a:p>
          <a:p>
            <a:pPr>
              <a:lnSpc>
                <a:spcPct val="100000"/>
              </a:lnSpc>
            </a:pPr>
            <a:endParaRPr lang="en-US" sz="1400" kern="1200" noProof="1">
              <a:solidFill>
                <a:schemeClr val="tx1"/>
              </a:solidFill>
              <a:effectLst/>
              <a:latin typeface="Arial" panose="020B0604020202020204" pitchFamily="34" charset="0"/>
              <a:ea typeface="+mn-ea"/>
              <a:cs typeface="Arial" panose="020B0604020202020204" pitchFamily="34" charset="0"/>
            </a:endParaRPr>
          </a:p>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Move / zoom picture in shape</a:t>
            </a:r>
          </a:p>
          <a:p>
            <a:pPr>
              <a:lnSpc>
                <a:spcPct val="100000"/>
              </a:lnSpc>
            </a:pPr>
            <a:r>
              <a:rPr lang="en-US" sz="1400" b="0" u="none" kern="1200" noProof="1">
                <a:solidFill>
                  <a:schemeClr val="tx1"/>
                </a:solidFill>
                <a:effectLst/>
                <a:latin typeface="Arial" panose="020B0604020202020204" pitchFamily="34" charset="0"/>
                <a:ea typeface="+mn-ea"/>
                <a:cs typeface="Arial" panose="020B0604020202020204" pitchFamily="34" charset="0"/>
              </a:rPr>
              <a:t>After placing</a:t>
            </a:r>
            <a:r>
              <a:rPr lang="en-US" sz="1400" b="0" u="none" kern="1200" baseline="0" noProof="1">
                <a:solidFill>
                  <a:schemeClr val="tx1"/>
                </a:solidFill>
                <a:effectLst/>
                <a:latin typeface="Arial" panose="020B0604020202020204" pitchFamily="34" charset="0"/>
                <a:ea typeface="+mn-ea"/>
                <a:cs typeface="Arial" panose="020B0604020202020204" pitchFamily="34" charset="0"/>
              </a:rPr>
              <a:t> </a:t>
            </a:r>
            <a:r>
              <a:rPr lang="en-US" sz="1400" b="0" u="none" kern="1200" noProof="1">
                <a:solidFill>
                  <a:schemeClr val="tx1"/>
                </a:solidFill>
                <a:effectLst/>
                <a:latin typeface="Arial" panose="020B0604020202020204" pitchFamily="34" charset="0"/>
                <a:ea typeface="+mn-ea"/>
                <a:cs typeface="Arial" panose="020B0604020202020204" pitchFamily="34" charset="0"/>
              </a:rPr>
              <a:t>a picture, you may zoom or move the picture</a:t>
            </a:r>
            <a:r>
              <a:rPr lang="en-US" sz="1400" b="0" u="none" kern="1200" baseline="0" noProof="1">
                <a:solidFill>
                  <a:schemeClr val="tx1"/>
                </a:solidFill>
                <a:effectLst/>
                <a:latin typeface="Arial" panose="020B0604020202020204" pitchFamily="34" charset="0"/>
                <a:ea typeface="+mn-ea"/>
                <a:cs typeface="Arial" panose="020B0604020202020204" pitchFamily="34" charset="0"/>
              </a:rPr>
              <a:t> in the shape using the ‘cropping’ function</a:t>
            </a:r>
            <a:r>
              <a:rPr lang="en-US" sz="1400" kern="1200" baseline="0" noProof="1">
                <a:solidFill>
                  <a:schemeClr val="tx1"/>
                </a:solidFill>
                <a:effectLst/>
                <a:latin typeface="Arial" panose="020B0604020202020204" pitchFamily="34" charset="0"/>
                <a:ea typeface="+mn-ea"/>
                <a:cs typeface="Arial" panose="020B0604020202020204" pitchFamily="34" charset="0"/>
              </a:rPr>
              <a:t>:</a:t>
            </a:r>
          </a:p>
          <a:p>
            <a:pPr marL="174624" indent="-174624">
              <a:lnSpc>
                <a:spcPct val="100000"/>
              </a:lnSpc>
              <a:buFont typeface="Arial" panose="020B0604020202020204" pitchFamily="34" charset="0"/>
              <a:buChar char="•"/>
            </a:pPr>
            <a:r>
              <a:rPr lang="en-US" sz="1400" kern="1200" noProof="1">
                <a:solidFill>
                  <a:schemeClr val="tx1"/>
                </a:solidFill>
                <a:effectLst/>
                <a:latin typeface="Arial" panose="020B0604020202020204" pitchFamily="34" charset="0"/>
                <a:ea typeface="+mn-ea"/>
                <a:cs typeface="Arial" panose="020B0604020202020204" pitchFamily="34" charset="0"/>
              </a:rPr>
              <a:t>Select the picture.</a:t>
            </a:r>
          </a:p>
          <a:p>
            <a:pPr marL="174624" indent="-174624">
              <a:lnSpc>
                <a:spcPct val="100000"/>
              </a:lnSpc>
              <a:buFont typeface="Arial" panose="020B0604020202020204" pitchFamily="34" charset="0"/>
              <a:buChar char="•"/>
            </a:pPr>
            <a:r>
              <a:rPr lang="en-US" sz="1400" kern="1200" noProof="1">
                <a:solidFill>
                  <a:schemeClr val="tx1"/>
                </a:solidFill>
                <a:effectLst/>
                <a:latin typeface="Arial" panose="020B0604020202020204" pitchFamily="34" charset="0"/>
                <a:ea typeface="+mn-ea"/>
                <a:cs typeface="Arial" panose="020B0604020202020204" pitchFamily="34" charset="0"/>
              </a:rPr>
              <a:t>On</a:t>
            </a:r>
            <a:r>
              <a:rPr lang="en-US" sz="1400" kern="1200" baseline="0" noProof="1">
                <a:solidFill>
                  <a:schemeClr val="tx1"/>
                </a:solidFill>
                <a:effectLst/>
                <a:latin typeface="Arial" panose="020B0604020202020204" pitchFamily="34" charset="0"/>
                <a:ea typeface="+mn-ea"/>
                <a:cs typeface="Arial" panose="020B0604020202020204" pitchFamily="34" charset="0"/>
              </a:rPr>
              <a:t> tab </a:t>
            </a:r>
            <a:r>
              <a:rPr lang="en-US" sz="1400" b="1" kern="1200" baseline="0" noProof="1">
                <a:solidFill>
                  <a:schemeClr val="tx1"/>
                </a:solidFill>
                <a:effectLst/>
                <a:latin typeface="Arial" panose="020B0604020202020204" pitchFamily="34" charset="0"/>
                <a:ea typeface="+mn-ea"/>
                <a:cs typeface="Arial" panose="020B0604020202020204" pitchFamily="34" charset="0"/>
              </a:rPr>
              <a:t>Format</a:t>
            </a:r>
            <a:r>
              <a:rPr lang="en-US" sz="1400" kern="1200" baseline="0" noProof="1">
                <a:solidFill>
                  <a:schemeClr val="tx1"/>
                </a:solidFill>
                <a:effectLst/>
                <a:latin typeface="Arial" panose="020B0604020202020204" pitchFamily="34" charset="0"/>
                <a:ea typeface="+mn-ea"/>
                <a:cs typeface="Arial" panose="020B0604020202020204" pitchFamily="34" charset="0"/>
              </a:rPr>
              <a:t>, click </a:t>
            </a:r>
            <a:r>
              <a:rPr lang="en-US" sz="1400" b="1" kern="1200" baseline="0" noProof="1">
                <a:solidFill>
                  <a:schemeClr val="tx1"/>
                </a:solidFill>
                <a:effectLst/>
                <a:latin typeface="Arial" panose="020B0604020202020204" pitchFamily="34" charset="0"/>
                <a:ea typeface="+mn-ea"/>
                <a:cs typeface="Arial" panose="020B0604020202020204" pitchFamily="34" charset="0"/>
              </a:rPr>
              <a:t>Crop</a:t>
            </a:r>
            <a:r>
              <a:rPr lang="en-US" sz="1400" b="0" kern="1200" baseline="0" noProof="1">
                <a:solidFill>
                  <a:schemeClr val="tx1"/>
                </a:solidFill>
                <a:effectLst/>
                <a:latin typeface="Arial" panose="020B0604020202020204" pitchFamily="34" charset="0"/>
                <a:ea typeface="+mn-ea"/>
                <a:cs typeface="Arial" panose="020B0604020202020204" pitchFamily="34" charset="0"/>
              </a:rPr>
              <a:t>.</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Now you can enlarge/reduce, zoom in/out and crop the photo.</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Once done, click anywhere </a:t>
            </a:r>
            <a:r>
              <a:rPr lang="en-US" sz="1400" b="0" i="1" kern="1200" baseline="0" noProof="1">
                <a:solidFill>
                  <a:schemeClr val="tx1"/>
                </a:solidFill>
                <a:effectLst/>
                <a:latin typeface="Arial" panose="020B0604020202020204" pitchFamily="34" charset="0"/>
                <a:ea typeface="+mn-ea"/>
                <a:cs typeface="Arial" panose="020B0604020202020204" pitchFamily="34" charset="0"/>
              </a:rPr>
              <a:t>next to </a:t>
            </a:r>
            <a:r>
              <a:rPr lang="en-US" sz="1400" b="0" i="0" kern="1200" baseline="0" noProof="1">
                <a:solidFill>
                  <a:schemeClr val="tx1"/>
                </a:solidFill>
                <a:effectLst/>
                <a:latin typeface="Arial" panose="020B0604020202020204" pitchFamily="34" charset="0"/>
                <a:ea typeface="+mn-ea"/>
                <a:cs typeface="Arial" panose="020B0604020202020204" pitchFamily="34" charset="0"/>
              </a:rPr>
              <a:t>the</a:t>
            </a:r>
            <a:r>
              <a:rPr lang="en-US" sz="1400" b="0" i="1" kern="1200" baseline="0" noProof="1">
                <a:solidFill>
                  <a:schemeClr val="tx1"/>
                </a:solidFill>
                <a:effectLst/>
                <a:latin typeface="Arial" panose="020B0604020202020204" pitchFamily="34" charset="0"/>
                <a:ea typeface="+mn-ea"/>
                <a:cs typeface="Arial" panose="020B0604020202020204" pitchFamily="34" charset="0"/>
              </a:rPr>
              <a:t> </a:t>
            </a:r>
            <a:r>
              <a:rPr lang="en-US" sz="1400" b="0" i="0" kern="1200" baseline="0" noProof="1">
                <a:solidFill>
                  <a:schemeClr val="tx1"/>
                </a:solidFill>
                <a:effectLst/>
                <a:latin typeface="Arial" panose="020B0604020202020204" pitchFamily="34" charset="0"/>
                <a:ea typeface="+mn-ea"/>
                <a:cs typeface="Arial" panose="020B0604020202020204" pitchFamily="34" charset="0"/>
              </a:rPr>
              <a:t>picture.</a:t>
            </a:r>
          </a:p>
          <a:p>
            <a:pPr marL="406335" indent="-406335">
              <a:lnSpc>
                <a:spcPct val="100000"/>
              </a:lnSpc>
              <a:buFont typeface="Arial" panose="020B0604020202020204" pitchFamily="34" charset="0"/>
              <a:buChar char="•"/>
            </a:pPr>
            <a:endParaRPr lang="en-US" sz="1400" b="0" i="0" kern="1200" baseline="0" noProof="1">
              <a:solidFill>
                <a:schemeClr val="tx1"/>
              </a:solidFill>
              <a:effectLst/>
              <a:latin typeface="Arial" panose="020B0604020202020204" pitchFamily="34" charset="0"/>
              <a:ea typeface="+mn-ea"/>
              <a:cs typeface="Arial" panose="020B0604020202020204" pitchFamily="34" charset="0"/>
            </a:endParaRPr>
          </a:p>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Replace picture</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Select the current picture.</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Press </a:t>
            </a:r>
            <a:r>
              <a:rPr lang="en-US" sz="1400" b="1" kern="1200" baseline="0" noProof="1">
                <a:solidFill>
                  <a:schemeClr val="tx1"/>
                </a:solidFill>
                <a:effectLst/>
                <a:latin typeface="Arial" panose="020B0604020202020204" pitchFamily="34" charset="0"/>
                <a:ea typeface="+mn-ea"/>
                <a:cs typeface="Arial" panose="020B0604020202020204" pitchFamily="34" charset="0"/>
              </a:rPr>
              <a:t>[Delete]</a:t>
            </a:r>
            <a:r>
              <a:rPr lang="en-US" sz="1400" b="0" kern="1200" baseline="0" noProof="1">
                <a:solidFill>
                  <a:schemeClr val="tx1"/>
                </a:solidFill>
                <a:effectLst/>
                <a:latin typeface="Arial" panose="020B0604020202020204" pitchFamily="34" charset="0"/>
                <a:ea typeface="+mn-ea"/>
                <a:cs typeface="Arial" panose="020B0604020202020204" pitchFamily="34" charset="0"/>
              </a:rPr>
              <a:t>.</a:t>
            </a:r>
            <a:endParaRPr lang="en-US" sz="1400" b="1" kern="1200" baseline="0" noProof="1">
              <a:solidFill>
                <a:schemeClr val="tx1"/>
              </a:solidFill>
              <a:effectLst/>
              <a:latin typeface="Arial" panose="020B0604020202020204" pitchFamily="34" charset="0"/>
              <a:ea typeface="+mn-ea"/>
              <a:cs typeface="Arial" panose="020B0604020202020204" pitchFamily="34" charset="0"/>
            </a:endParaRP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Insert the new picture using the icon.</a:t>
            </a:r>
          </a:p>
          <a:p>
            <a:pPr marL="0" indent="0">
              <a:lnSpc>
                <a:spcPct val="100000"/>
              </a:lnSpc>
              <a:buFont typeface="Arial" panose="020B0604020202020204" pitchFamily="34" charset="0"/>
              <a:buNone/>
            </a:pPr>
            <a:r>
              <a:rPr lang="nl-NL" sz="1400" b="1" kern="1200" baseline="0" noProof="1">
                <a:solidFill>
                  <a:schemeClr val="accent2"/>
                </a:solidFill>
                <a:effectLst/>
                <a:latin typeface="Arial" panose="020B0604020202020204" pitchFamily="34" charset="0"/>
                <a:ea typeface="+mn-ea"/>
                <a:cs typeface="Arial" panose="020B0604020202020204" pitchFamily="34" charset="0"/>
              </a:rPr>
              <a:t>Note 1:</a:t>
            </a:r>
            <a:r>
              <a:rPr lang="nl-NL" sz="1400" b="0" kern="1200" baseline="0" noProof="1">
                <a:solidFill>
                  <a:schemeClr val="accent2"/>
                </a:solidFill>
                <a:effectLst/>
                <a:latin typeface="Arial" panose="020B0604020202020204" pitchFamily="34" charset="0"/>
                <a:ea typeface="+mn-ea"/>
                <a:cs typeface="Arial" panose="020B0604020202020204" pitchFamily="34" charset="0"/>
              </a:rPr>
              <a:t> </a:t>
            </a:r>
            <a:r>
              <a:rPr lang="nl-NL" sz="1400" b="0" kern="1200" baseline="0" noProof="1">
                <a:solidFill>
                  <a:schemeClr val="tx1"/>
                </a:solidFill>
                <a:effectLst/>
                <a:latin typeface="Arial" panose="020B0604020202020204" pitchFamily="34" charset="0"/>
                <a:ea typeface="+mn-ea"/>
                <a:cs typeface="Arial" panose="020B0604020202020204" pitchFamily="34" charset="0"/>
              </a:rPr>
              <a:t>do not use the ‘Change picture’ function, because then the picture will no longer follow the shape’s size.</a:t>
            </a:r>
          </a:p>
          <a:p>
            <a:pPr marL="0" marR="0" lvl="0" indent="0" algn="l" defTabSz="143251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b="1" kern="1200" baseline="0" noProof="1">
                <a:solidFill>
                  <a:schemeClr val="accent2"/>
                </a:solidFill>
                <a:effectLst/>
                <a:latin typeface="Arial" panose="020B0604020202020204" pitchFamily="34" charset="0"/>
                <a:ea typeface="+mn-ea"/>
                <a:cs typeface="Arial" panose="020B0604020202020204" pitchFamily="34" charset="0"/>
              </a:rPr>
              <a:t>Note 2:</a:t>
            </a:r>
            <a:r>
              <a:rPr lang="nl-NL" sz="1400" b="0" kern="1200" baseline="0" noProof="1">
                <a:solidFill>
                  <a:schemeClr val="accent2"/>
                </a:solidFill>
                <a:effectLst/>
                <a:latin typeface="Arial" panose="020B0604020202020204" pitchFamily="34" charset="0"/>
                <a:ea typeface="+mn-ea"/>
                <a:cs typeface="Arial" panose="020B0604020202020204" pitchFamily="34" charset="0"/>
              </a:rPr>
              <a:t> </a:t>
            </a:r>
            <a:r>
              <a:rPr lang="nl-NL" sz="1400" b="0" kern="1200" baseline="0" noProof="1">
                <a:solidFill>
                  <a:schemeClr val="tx1"/>
                </a:solidFill>
                <a:effectLst/>
                <a:latin typeface="Arial" panose="020B0604020202020204" pitchFamily="34" charset="0"/>
                <a:ea typeface="+mn-ea"/>
                <a:cs typeface="Arial" panose="020B0604020202020204" pitchFamily="34" charset="0"/>
              </a:rPr>
              <a:t>you will probably need to reset the slide to it’s original layout. See the tip on the left hand side next to this slide.</a:t>
            </a:r>
            <a:endParaRPr lang="en-US" sz="1400" b="0" kern="1200" baseline="0" noProof="1">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466340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5FA411-1E09-AE43-9434-970ADF91CE57}" type="datetimeFigureOut">
              <a:rPr lang="en-LT" smtClean="0"/>
              <a:t>10/04/2024</a:t>
            </a:fld>
            <a:endParaRPr lang="en-LT"/>
          </a:p>
        </p:txBody>
      </p:sp>
      <p:sp>
        <p:nvSpPr>
          <p:cNvPr id="5" name="Footer Placeholder 4"/>
          <p:cNvSpPr>
            <a:spLocks noGrp="1"/>
          </p:cNvSpPr>
          <p:nvPr>
            <p:ph type="ftr" sz="quarter" idx="11"/>
          </p:nvPr>
        </p:nvSpPr>
        <p:spPr/>
        <p:txBody>
          <a:bodyPr/>
          <a:lstStyle/>
          <a:p>
            <a:endParaRPr lang="en-LT"/>
          </a:p>
        </p:txBody>
      </p:sp>
      <p:sp>
        <p:nvSpPr>
          <p:cNvPr id="6" name="Slide Number Placeholder 5"/>
          <p:cNvSpPr>
            <a:spLocks noGrp="1"/>
          </p:cNvSpPr>
          <p:nvPr>
            <p:ph type="sldNum" sz="quarter" idx="12"/>
          </p:nvPr>
        </p:nvSpPr>
        <p:spPr/>
        <p:txBody>
          <a:bodyPr/>
          <a:lstStyle/>
          <a:p>
            <a:fld id="{8A181E3C-82E6-984C-B024-90FAEF08A400}" type="slidenum">
              <a:rPr lang="en-LT" smtClean="0"/>
              <a:t>‹#›</a:t>
            </a:fld>
            <a:endParaRPr lang="en-LT"/>
          </a:p>
        </p:txBody>
      </p:sp>
    </p:spTree>
    <p:extLst>
      <p:ext uri="{BB962C8B-B14F-4D97-AF65-F5344CB8AC3E}">
        <p14:creationId xmlns:p14="http://schemas.microsoft.com/office/powerpoint/2010/main" val="37801229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5FA411-1E09-AE43-9434-970ADF91CE57}" type="datetimeFigureOut">
              <a:rPr lang="en-LT" smtClean="0"/>
              <a:t>10/04/2024</a:t>
            </a:fld>
            <a:endParaRPr lang="en-LT"/>
          </a:p>
        </p:txBody>
      </p:sp>
      <p:sp>
        <p:nvSpPr>
          <p:cNvPr id="6" name="Footer Placeholder 5"/>
          <p:cNvSpPr>
            <a:spLocks noGrp="1"/>
          </p:cNvSpPr>
          <p:nvPr>
            <p:ph type="ftr" sz="quarter" idx="11"/>
          </p:nvPr>
        </p:nvSpPr>
        <p:spPr/>
        <p:txBody>
          <a:bodyPr/>
          <a:lstStyle/>
          <a:p>
            <a:endParaRPr lang="en-LT"/>
          </a:p>
        </p:txBody>
      </p:sp>
      <p:sp>
        <p:nvSpPr>
          <p:cNvPr id="7" name="Slide Number Placeholder 6"/>
          <p:cNvSpPr>
            <a:spLocks noGrp="1"/>
          </p:cNvSpPr>
          <p:nvPr>
            <p:ph type="sldNum" sz="quarter" idx="12"/>
          </p:nvPr>
        </p:nvSpPr>
        <p:spPr/>
        <p:txBody>
          <a:bodyPr/>
          <a:lstStyle/>
          <a:p>
            <a:fld id="{8A181E3C-82E6-984C-B024-90FAEF08A400}" type="slidenum">
              <a:rPr lang="en-LT" smtClean="0"/>
              <a:t>‹#›</a:t>
            </a:fld>
            <a:endParaRPr lang="en-LT"/>
          </a:p>
        </p:txBody>
      </p:sp>
    </p:spTree>
    <p:extLst>
      <p:ext uri="{BB962C8B-B14F-4D97-AF65-F5344CB8AC3E}">
        <p14:creationId xmlns:p14="http://schemas.microsoft.com/office/powerpoint/2010/main" val="36565653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5FA411-1E09-AE43-9434-970ADF91CE57}" type="datetimeFigureOut">
              <a:rPr lang="en-LT" smtClean="0"/>
              <a:t>10/04/2024</a:t>
            </a:fld>
            <a:endParaRPr lang="en-LT"/>
          </a:p>
        </p:txBody>
      </p:sp>
      <p:sp>
        <p:nvSpPr>
          <p:cNvPr id="8" name="Footer Placeholder 7"/>
          <p:cNvSpPr>
            <a:spLocks noGrp="1"/>
          </p:cNvSpPr>
          <p:nvPr>
            <p:ph type="ftr" sz="quarter" idx="11"/>
          </p:nvPr>
        </p:nvSpPr>
        <p:spPr/>
        <p:txBody>
          <a:bodyPr/>
          <a:lstStyle/>
          <a:p>
            <a:endParaRPr lang="en-LT"/>
          </a:p>
        </p:txBody>
      </p:sp>
      <p:sp>
        <p:nvSpPr>
          <p:cNvPr id="9" name="Slide Number Placeholder 8"/>
          <p:cNvSpPr>
            <a:spLocks noGrp="1"/>
          </p:cNvSpPr>
          <p:nvPr>
            <p:ph type="sldNum" sz="quarter" idx="12"/>
          </p:nvPr>
        </p:nvSpPr>
        <p:spPr/>
        <p:txBody>
          <a:bodyPr/>
          <a:lstStyle/>
          <a:p>
            <a:fld id="{8A181E3C-82E6-984C-B024-90FAEF08A400}" type="slidenum">
              <a:rPr lang="en-LT" smtClean="0"/>
              <a:t>‹#›</a:t>
            </a:fld>
            <a:endParaRPr lang="en-LT"/>
          </a:p>
        </p:txBody>
      </p:sp>
    </p:spTree>
    <p:extLst>
      <p:ext uri="{BB962C8B-B14F-4D97-AF65-F5344CB8AC3E}">
        <p14:creationId xmlns:p14="http://schemas.microsoft.com/office/powerpoint/2010/main" val="506288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5FA411-1E09-AE43-9434-970ADF91CE57}" type="datetimeFigureOut">
              <a:rPr lang="en-LT" smtClean="0"/>
              <a:t>10/04/2024</a:t>
            </a:fld>
            <a:endParaRPr lang="en-LT"/>
          </a:p>
        </p:txBody>
      </p:sp>
      <p:sp>
        <p:nvSpPr>
          <p:cNvPr id="4" name="Footer Placeholder 3"/>
          <p:cNvSpPr>
            <a:spLocks noGrp="1"/>
          </p:cNvSpPr>
          <p:nvPr>
            <p:ph type="ftr" sz="quarter" idx="11"/>
          </p:nvPr>
        </p:nvSpPr>
        <p:spPr/>
        <p:txBody>
          <a:bodyPr/>
          <a:lstStyle/>
          <a:p>
            <a:endParaRPr lang="en-LT"/>
          </a:p>
        </p:txBody>
      </p:sp>
      <p:sp>
        <p:nvSpPr>
          <p:cNvPr id="5" name="Slide Number Placeholder 4"/>
          <p:cNvSpPr>
            <a:spLocks noGrp="1"/>
          </p:cNvSpPr>
          <p:nvPr>
            <p:ph type="sldNum" sz="quarter" idx="12"/>
          </p:nvPr>
        </p:nvSpPr>
        <p:spPr/>
        <p:txBody>
          <a:bodyPr/>
          <a:lstStyle/>
          <a:p>
            <a:fld id="{8A181E3C-82E6-984C-B024-90FAEF08A400}" type="slidenum">
              <a:rPr lang="en-LT" smtClean="0"/>
              <a:t>‹#›</a:t>
            </a:fld>
            <a:endParaRPr lang="en-LT"/>
          </a:p>
        </p:txBody>
      </p:sp>
    </p:spTree>
    <p:extLst>
      <p:ext uri="{BB962C8B-B14F-4D97-AF65-F5344CB8AC3E}">
        <p14:creationId xmlns:p14="http://schemas.microsoft.com/office/powerpoint/2010/main" val="40307445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5FA411-1E09-AE43-9434-970ADF91CE57}" type="datetimeFigureOut">
              <a:rPr lang="en-LT" smtClean="0"/>
              <a:t>10/04/2024</a:t>
            </a:fld>
            <a:endParaRPr lang="en-LT"/>
          </a:p>
        </p:txBody>
      </p:sp>
      <p:sp>
        <p:nvSpPr>
          <p:cNvPr id="3" name="Footer Placeholder 2"/>
          <p:cNvSpPr>
            <a:spLocks noGrp="1"/>
          </p:cNvSpPr>
          <p:nvPr>
            <p:ph type="ftr" sz="quarter" idx="11"/>
          </p:nvPr>
        </p:nvSpPr>
        <p:spPr/>
        <p:txBody>
          <a:bodyPr/>
          <a:lstStyle/>
          <a:p>
            <a:endParaRPr lang="en-LT"/>
          </a:p>
        </p:txBody>
      </p:sp>
      <p:sp>
        <p:nvSpPr>
          <p:cNvPr id="4" name="Slide Number Placeholder 3"/>
          <p:cNvSpPr>
            <a:spLocks noGrp="1"/>
          </p:cNvSpPr>
          <p:nvPr>
            <p:ph type="sldNum" sz="quarter" idx="12"/>
          </p:nvPr>
        </p:nvSpPr>
        <p:spPr/>
        <p:txBody>
          <a:bodyPr/>
          <a:lstStyle/>
          <a:p>
            <a:fld id="{8A181E3C-82E6-984C-B024-90FAEF08A400}" type="slidenum">
              <a:rPr lang="en-LT" smtClean="0"/>
              <a:t>‹#›</a:t>
            </a:fld>
            <a:endParaRPr lang="en-LT"/>
          </a:p>
        </p:txBody>
      </p:sp>
    </p:spTree>
    <p:extLst>
      <p:ext uri="{BB962C8B-B14F-4D97-AF65-F5344CB8AC3E}">
        <p14:creationId xmlns:p14="http://schemas.microsoft.com/office/powerpoint/2010/main" val="14732331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5FA411-1E09-AE43-9434-970ADF91CE57}" type="datetimeFigureOut">
              <a:rPr lang="en-LT" smtClean="0"/>
              <a:t>10/04/2024</a:t>
            </a:fld>
            <a:endParaRPr lang="en-LT"/>
          </a:p>
        </p:txBody>
      </p:sp>
      <p:sp>
        <p:nvSpPr>
          <p:cNvPr id="6" name="Footer Placeholder 5"/>
          <p:cNvSpPr>
            <a:spLocks noGrp="1"/>
          </p:cNvSpPr>
          <p:nvPr>
            <p:ph type="ftr" sz="quarter" idx="11"/>
          </p:nvPr>
        </p:nvSpPr>
        <p:spPr/>
        <p:txBody>
          <a:bodyPr/>
          <a:lstStyle/>
          <a:p>
            <a:endParaRPr lang="en-LT"/>
          </a:p>
        </p:txBody>
      </p:sp>
      <p:sp>
        <p:nvSpPr>
          <p:cNvPr id="7" name="Slide Number Placeholder 6"/>
          <p:cNvSpPr>
            <a:spLocks noGrp="1"/>
          </p:cNvSpPr>
          <p:nvPr>
            <p:ph type="sldNum" sz="quarter" idx="12"/>
          </p:nvPr>
        </p:nvSpPr>
        <p:spPr/>
        <p:txBody>
          <a:bodyPr/>
          <a:lstStyle/>
          <a:p>
            <a:fld id="{8A181E3C-82E6-984C-B024-90FAEF08A400}" type="slidenum">
              <a:rPr lang="en-LT" smtClean="0"/>
              <a:t>‹#›</a:t>
            </a:fld>
            <a:endParaRPr lang="en-LT"/>
          </a:p>
        </p:txBody>
      </p:sp>
    </p:spTree>
    <p:extLst>
      <p:ext uri="{BB962C8B-B14F-4D97-AF65-F5344CB8AC3E}">
        <p14:creationId xmlns:p14="http://schemas.microsoft.com/office/powerpoint/2010/main" val="18168402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5FA411-1E09-AE43-9434-970ADF91CE57}" type="datetimeFigureOut">
              <a:rPr lang="en-LT" smtClean="0"/>
              <a:t>10/04/2024</a:t>
            </a:fld>
            <a:endParaRPr lang="en-LT"/>
          </a:p>
        </p:txBody>
      </p:sp>
      <p:sp>
        <p:nvSpPr>
          <p:cNvPr id="6" name="Footer Placeholder 5"/>
          <p:cNvSpPr>
            <a:spLocks noGrp="1"/>
          </p:cNvSpPr>
          <p:nvPr>
            <p:ph type="ftr" sz="quarter" idx="11"/>
          </p:nvPr>
        </p:nvSpPr>
        <p:spPr/>
        <p:txBody>
          <a:bodyPr/>
          <a:lstStyle/>
          <a:p>
            <a:endParaRPr lang="en-LT"/>
          </a:p>
        </p:txBody>
      </p:sp>
      <p:sp>
        <p:nvSpPr>
          <p:cNvPr id="7" name="Slide Number Placeholder 6"/>
          <p:cNvSpPr>
            <a:spLocks noGrp="1"/>
          </p:cNvSpPr>
          <p:nvPr>
            <p:ph type="sldNum" sz="quarter" idx="12"/>
          </p:nvPr>
        </p:nvSpPr>
        <p:spPr/>
        <p:txBody>
          <a:bodyPr/>
          <a:lstStyle/>
          <a:p>
            <a:fld id="{8A181E3C-82E6-984C-B024-90FAEF08A400}" type="slidenum">
              <a:rPr lang="en-LT" smtClean="0"/>
              <a:t>‹#›</a:t>
            </a:fld>
            <a:endParaRPr lang="en-LT"/>
          </a:p>
        </p:txBody>
      </p:sp>
    </p:spTree>
    <p:extLst>
      <p:ext uri="{BB962C8B-B14F-4D97-AF65-F5344CB8AC3E}">
        <p14:creationId xmlns:p14="http://schemas.microsoft.com/office/powerpoint/2010/main" val="8599803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5FA411-1E09-AE43-9434-970ADF91CE57}" type="datetimeFigureOut">
              <a:rPr lang="en-LT" smtClean="0"/>
              <a:t>10/04/2024</a:t>
            </a:fld>
            <a:endParaRPr lang="en-LT"/>
          </a:p>
        </p:txBody>
      </p:sp>
      <p:sp>
        <p:nvSpPr>
          <p:cNvPr id="5" name="Footer Placeholder 4"/>
          <p:cNvSpPr>
            <a:spLocks noGrp="1"/>
          </p:cNvSpPr>
          <p:nvPr>
            <p:ph type="ftr" sz="quarter" idx="11"/>
          </p:nvPr>
        </p:nvSpPr>
        <p:spPr/>
        <p:txBody>
          <a:bodyPr/>
          <a:lstStyle/>
          <a:p>
            <a:endParaRPr lang="en-LT"/>
          </a:p>
        </p:txBody>
      </p:sp>
      <p:sp>
        <p:nvSpPr>
          <p:cNvPr id="6" name="Slide Number Placeholder 5"/>
          <p:cNvSpPr>
            <a:spLocks noGrp="1"/>
          </p:cNvSpPr>
          <p:nvPr>
            <p:ph type="sldNum" sz="quarter" idx="12"/>
          </p:nvPr>
        </p:nvSpPr>
        <p:spPr/>
        <p:txBody>
          <a:bodyPr/>
          <a:lstStyle/>
          <a:p>
            <a:fld id="{8A181E3C-82E6-984C-B024-90FAEF08A400}" type="slidenum">
              <a:rPr lang="en-LT" smtClean="0"/>
              <a:t>‹#›</a:t>
            </a:fld>
            <a:endParaRPr lang="en-LT"/>
          </a:p>
        </p:txBody>
      </p:sp>
    </p:spTree>
    <p:extLst>
      <p:ext uri="{BB962C8B-B14F-4D97-AF65-F5344CB8AC3E}">
        <p14:creationId xmlns:p14="http://schemas.microsoft.com/office/powerpoint/2010/main" val="35688395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5FA411-1E09-AE43-9434-970ADF91CE57}" type="datetimeFigureOut">
              <a:rPr lang="en-LT" smtClean="0"/>
              <a:t>10/04/2024</a:t>
            </a:fld>
            <a:endParaRPr lang="en-LT"/>
          </a:p>
        </p:txBody>
      </p:sp>
      <p:sp>
        <p:nvSpPr>
          <p:cNvPr id="5" name="Footer Placeholder 4"/>
          <p:cNvSpPr>
            <a:spLocks noGrp="1"/>
          </p:cNvSpPr>
          <p:nvPr>
            <p:ph type="ftr" sz="quarter" idx="11"/>
          </p:nvPr>
        </p:nvSpPr>
        <p:spPr/>
        <p:txBody>
          <a:bodyPr/>
          <a:lstStyle/>
          <a:p>
            <a:endParaRPr lang="en-LT"/>
          </a:p>
        </p:txBody>
      </p:sp>
      <p:sp>
        <p:nvSpPr>
          <p:cNvPr id="6" name="Slide Number Placeholder 5"/>
          <p:cNvSpPr>
            <a:spLocks noGrp="1"/>
          </p:cNvSpPr>
          <p:nvPr>
            <p:ph type="sldNum" sz="quarter" idx="12"/>
          </p:nvPr>
        </p:nvSpPr>
        <p:spPr/>
        <p:txBody>
          <a:bodyPr/>
          <a:lstStyle/>
          <a:p>
            <a:fld id="{8A181E3C-82E6-984C-B024-90FAEF08A400}" type="slidenum">
              <a:rPr lang="en-LT" smtClean="0"/>
              <a:t>‹#›</a:t>
            </a:fld>
            <a:endParaRPr lang="en-LT"/>
          </a:p>
        </p:txBody>
      </p:sp>
    </p:spTree>
    <p:extLst>
      <p:ext uri="{BB962C8B-B14F-4D97-AF65-F5344CB8AC3E}">
        <p14:creationId xmlns:p14="http://schemas.microsoft.com/office/powerpoint/2010/main" val="7172715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DC9142-79C9-0E14-0CCC-4937AF5B0FCC}"/>
              </a:ext>
            </a:extLst>
          </p:cNvPr>
          <p:cNvSpPr/>
          <p:nvPr userDrawn="1"/>
        </p:nvSpPr>
        <p:spPr>
          <a:xfrm>
            <a:off x="0" y="0"/>
            <a:ext cx="12192000" cy="6858000"/>
          </a:xfrm>
          <a:prstGeom prst="rect">
            <a:avLst/>
          </a:prstGeom>
          <a:solidFill>
            <a:srgbClr val="F4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Tree>
    <p:extLst>
      <p:ext uri="{BB962C8B-B14F-4D97-AF65-F5344CB8AC3E}">
        <p14:creationId xmlns:p14="http://schemas.microsoft.com/office/powerpoint/2010/main" val="2432589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picture 3">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7" name="Tijdelijke aanduiding voor dianummer 6"/>
          <p:cNvSpPr>
            <a:spLocks noGrp="1"/>
          </p:cNvSpPr>
          <p:nvPr>
            <p:ph type="sldNum" sz="quarter" idx="10"/>
          </p:nvPr>
        </p:nvSpPr>
        <p:spPr/>
        <p:txBody>
          <a:bodyPr/>
          <a:lstStyle/>
          <a:p>
            <a:fld id="{D72D0EED-6137-432B-B46B-5D1F148F6602}" type="slidenum">
              <a:rPr lang="nl-NL" smtClean="0"/>
              <a:t>‹#›</a:t>
            </a:fld>
            <a:endParaRPr lang="nl-NL"/>
          </a:p>
        </p:txBody>
      </p:sp>
      <p:sp>
        <p:nvSpPr>
          <p:cNvPr id="10" name="Explanation text formatting"/>
          <p:cNvSpPr txBox="1"/>
          <p:nvPr userDrawn="1"/>
        </p:nvSpPr>
        <p:spPr>
          <a:xfrm>
            <a:off x="-4064000" y="2112634"/>
            <a:ext cx="3840000" cy="2154436"/>
          </a:xfrm>
          <a:prstGeom prst="rect">
            <a:avLst/>
          </a:prstGeom>
          <a:noFill/>
        </p:spPr>
        <p:txBody>
          <a:bodyPr wrap="square" lIns="0" tIns="0" rIns="0" bIns="0" numCol="1" spcCol="0" rtlCol="0">
            <a:spAutoFit/>
          </a:bodyPr>
          <a:lstStyle/>
          <a:p>
            <a:pPr>
              <a:lnSpc>
                <a:spcPct val="100000"/>
              </a:lnSpc>
            </a:pPr>
            <a:r>
              <a:rPr lang="en-US" sz="1400" b="1" baseline="0" noProof="1">
                <a:solidFill>
                  <a:schemeClr val="accent1"/>
                </a:solidFill>
                <a:latin typeface="Arial" panose="020B0604020202020204" pitchFamily="34" charset="0"/>
                <a:cs typeface="Arial" panose="020B0604020202020204" pitchFamily="34" charset="0"/>
              </a:rPr>
              <a:t>Formatting text</a:t>
            </a:r>
            <a:endParaRPr lang="en-US" sz="1400" baseline="0" noProof="1">
              <a:latin typeface="Arial" panose="020B0604020202020204" pitchFamily="34" charset="0"/>
              <a:cs typeface="Arial" panose="020B0604020202020204" pitchFamily="34" charset="0"/>
            </a:endParaRPr>
          </a:p>
          <a:p>
            <a:pPr>
              <a:lnSpc>
                <a:spcPct val="100000"/>
              </a:lnSpc>
            </a:pPr>
            <a:r>
              <a:rPr lang="en-US" sz="1400" baseline="0" noProof="1">
                <a:latin typeface="Arial" panose="020B0604020202020204" pitchFamily="34" charset="0"/>
                <a:cs typeface="Arial" panose="020B0604020202020204" pitchFamily="34" charset="0"/>
              </a:rPr>
              <a:t>In the text shape, four two styles are available:</a:t>
            </a:r>
          </a:p>
          <a:p>
            <a:pPr marL="174624" indent="-174624">
              <a:lnSpc>
                <a:spcPct val="100000"/>
              </a:lnSpc>
              <a:buFont typeface="+mj-lt"/>
              <a:buAutoNum type="arabicPeriod"/>
            </a:pPr>
            <a:r>
              <a:rPr lang="en-US" sz="1400" baseline="0" noProof="1">
                <a:latin typeface="Arial" panose="020B0604020202020204" pitchFamily="34" charset="0"/>
                <a:cs typeface="Arial" panose="020B0604020202020204" pitchFamily="34" charset="0"/>
              </a:rPr>
              <a:t>List level 1: 18 pt blue</a:t>
            </a:r>
          </a:p>
          <a:p>
            <a:pPr marL="174624" indent="-174624">
              <a:lnSpc>
                <a:spcPct val="100000"/>
              </a:lnSpc>
              <a:buFont typeface="+mj-lt"/>
              <a:buAutoNum type="arabicPeriod"/>
            </a:pPr>
            <a:r>
              <a:rPr lang="en-US" sz="1400" baseline="0" noProof="1">
                <a:latin typeface="Arial" panose="020B0604020202020204" pitchFamily="34" charset="0"/>
                <a:cs typeface="Arial" panose="020B0604020202020204" pitchFamily="34" charset="0"/>
              </a:rPr>
              <a:t>List level 2: 18 orange</a:t>
            </a:r>
          </a:p>
          <a:p>
            <a:pPr>
              <a:lnSpc>
                <a:spcPct val="100000"/>
              </a:lnSpc>
            </a:pPr>
            <a:endParaRPr lang="en-US" sz="1400" baseline="0" noProof="1">
              <a:latin typeface="Arial" panose="020B0604020202020204" pitchFamily="34" charset="0"/>
              <a:cs typeface="Arial" panose="020B0604020202020204" pitchFamily="34" charset="0"/>
            </a:endParaRPr>
          </a:p>
          <a:p>
            <a:pPr>
              <a:lnSpc>
                <a:spcPct val="100000"/>
              </a:lnSpc>
            </a:pPr>
            <a:r>
              <a:rPr lang="en-US" sz="1400" baseline="0" noProof="1">
                <a:latin typeface="Arial" panose="020B0604020202020204" pitchFamily="34" charset="0"/>
                <a:cs typeface="Arial" panose="020B0604020202020204" pitchFamily="34" charset="0"/>
              </a:rPr>
              <a:t>You may select a style by pressing </a:t>
            </a:r>
            <a:r>
              <a:rPr lang="en-US" sz="1400" b="1" baseline="0" noProof="1">
                <a:latin typeface="Arial" panose="020B0604020202020204" pitchFamily="34" charset="0"/>
                <a:cs typeface="Arial" panose="020B0604020202020204" pitchFamily="34" charset="0"/>
              </a:rPr>
              <a:t>[Tab]</a:t>
            </a:r>
            <a:r>
              <a:rPr lang="en-US" sz="1400" baseline="0" noProof="1">
                <a:latin typeface="Arial" panose="020B0604020202020204" pitchFamily="34" charset="0"/>
                <a:cs typeface="Arial" panose="020B0604020202020204" pitchFamily="34" charset="0"/>
              </a:rPr>
              <a:t> or </a:t>
            </a:r>
            <a:r>
              <a:rPr lang="en-US" sz="1400" b="1" baseline="0" noProof="1">
                <a:latin typeface="Arial" panose="020B0604020202020204" pitchFamily="34" charset="0"/>
                <a:cs typeface="Arial" panose="020B0604020202020204" pitchFamily="34" charset="0"/>
              </a:rPr>
              <a:t>[Shift]+[Tab]</a:t>
            </a:r>
            <a:r>
              <a:rPr lang="en-US" sz="1400" baseline="0" noProof="1">
                <a:latin typeface="Arial" panose="020B0604020202020204" pitchFamily="34" charset="0"/>
                <a:cs typeface="Arial" panose="020B0604020202020204" pitchFamily="34" charset="0"/>
              </a:rPr>
              <a:t> at the beginning of a line:</a:t>
            </a:r>
          </a:p>
          <a:p>
            <a:pPr marL="174624" indent="-174624">
              <a:lnSpc>
                <a:spcPct val="100000"/>
              </a:lnSpc>
              <a:buFont typeface="Arial" panose="020B0604020202020204" pitchFamily="34" charset="0"/>
              <a:buChar char="•"/>
            </a:pPr>
            <a:r>
              <a:rPr lang="en-US" sz="1400" baseline="0" noProof="1">
                <a:latin typeface="Arial" panose="020B0604020202020204" pitchFamily="34" charset="0"/>
                <a:cs typeface="Arial" panose="020B0604020202020204" pitchFamily="34" charset="0"/>
              </a:rPr>
              <a:t>[Tab] brings you to the </a:t>
            </a:r>
            <a:r>
              <a:rPr lang="en-US" sz="1400" u="sng" baseline="0" noProof="1">
                <a:latin typeface="Arial" panose="020B0604020202020204" pitchFamily="34" charset="0"/>
                <a:cs typeface="Arial" panose="020B0604020202020204" pitchFamily="34" charset="0"/>
              </a:rPr>
              <a:t>next </a:t>
            </a:r>
            <a:r>
              <a:rPr lang="en-US" sz="1400" baseline="0" noProof="1">
                <a:latin typeface="Arial" panose="020B0604020202020204" pitchFamily="34" charset="0"/>
                <a:cs typeface="Arial" panose="020B0604020202020204" pitchFamily="34" charset="0"/>
              </a:rPr>
              <a:t>text style.</a:t>
            </a:r>
          </a:p>
          <a:p>
            <a:pPr marL="174624" indent="-174624">
              <a:lnSpc>
                <a:spcPct val="100000"/>
              </a:lnSpc>
              <a:buFont typeface="Arial" panose="020B0604020202020204" pitchFamily="34" charset="0"/>
              <a:buChar char="•"/>
            </a:pPr>
            <a:r>
              <a:rPr lang="en-US" sz="1400" baseline="0" noProof="1">
                <a:latin typeface="Arial" panose="020B0604020202020204" pitchFamily="34" charset="0"/>
                <a:cs typeface="Arial" panose="020B0604020202020204" pitchFamily="34" charset="0"/>
              </a:rPr>
              <a:t>[Shift]+[Tab] brings you to the </a:t>
            </a:r>
            <a:r>
              <a:rPr lang="en-US" sz="1400" u="sng" baseline="0" noProof="1">
                <a:latin typeface="Arial" panose="020B0604020202020204" pitchFamily="34" charset="0"/>
                <a:cs typeface="Arial" panose="020B0604020202020204" pitchFamily="34" charset="0"/>
              </a:rPr>
              <a:t>previous</a:t>
            </a:r>
            <a:r>
              <a:rPr lang="en-US" sz="1400" u="none" baseline="0" noProof="1">
                <a:latin typeface="Arial" panose="020B0604020202020204" pitchFamily="34" charset="0"/>
                <a:cs typeface="Arial" panose="020B0604020202020204" pitchFamily="34" charset="0"/>
              </a:rPr>
              <a:t> </a:t>
            </a:r>
            <a:r>
              <a:rPr lang="en-US" sz="1400" baseline="0" noProof="1">
                <a:latin typeface="Arial" panose="020B0604020202020204" pitchFamily="34" charset="0"/>
                <a:cs typeface="Arial" panose="020B0604020202020204" pitchFamily="34" charset="0"/>
              </a:rPr>
              <a:t>text style.</a:t>
            </a:r>
            <a:endParaRPr lang="en-US" sz="1400" i="0" u="none" baseline="0" noProof="1">
              <a:latin typeface="Arial" panose="020B0604020202020204" pitchFamily="34" charset="0"/>
              <a:cs typeface="Arial" panose="020B0604020202020204" pitchFamily="34" charset="0"/>
            </a:endParaRPr>
          </a:p>
        </p:txBody>
      </p:sp>
      <p:sp>
        <p:nvSpPr>
          <p:cNvPr id="12" name="Explanation reset layout"/>
          <p:cNvSpPr txBox="1"/>
          <p:nvPr userDrawn="1"/>
        </p:nvSpPr>
        <p:spPr>
          <a:xfrm>
            <a:off x="-4064000" y="4"/>
            <a:ext cx="3840000" cy="1508105"/>
          </a:xfrm>
          <a:prstGeom prst="rect">
            <a:avLst/>
          </a:prstGeom>
          <a:noFill/>
        </p:spPr>
        <p:txBody>
          <a:bodyPr wrap="square" lIns="0" tIns="0" rIns="0" bIns="0" numCol="1" spcCol="0" rtlCol="0">
            <a:spAutoFit/>
          </a:bodyPr>
          <a:lstStyle/>
          <a:p>
            <a:pPr>
              <a:lnSpc>
                <a:spcPct val="100000"/>
              </a:lnSpc>
            </a:pPr>
            <a:r>
              <a:rPr lang="en-US" sz="1400" b="1" i="0" u="none" baseline="0" noProof="1">
                <a:solidFill>
                  <a:schemeClr val="accent1"/>
                </a:solidFill>
                <a:latin typeface="Arial" panose="020B0604020202020204" pitchFamily="34" charset="0"/>
                <a:cs typeface="Arial" panose="020B0604020202020204" pitchFamily="34" charset="0"/>
              </a:rPr>
              <a:t>Reset layout</a:t>
            </a:r>
            <a:endParaRPr lang="en-US" sz="1400" b="0" i="0" u="none" baseline="0" noProof="1">
              <a:solidFill>
                <a:schemeClr val="accent1"/>
              </a:solidFill>
              <a:latin typeface="Arial" panose="020B0604020202020204" pitchFamily="34" charset="0"/>
              <a:cs typeface="Arial" panose="020B0604020202020204" pitchFamily="34" charset="0"/>
            </a:endParaRPr>
          </a:p>
          <a:p>
            <a:pPr>
              <a:lnSpc>
                <a:spcPct val="100000"/>
              </a:lnSpc>
            </a:pPr>
            <a:r>
              <a:rPr lang="en-US" sz="1400" b="0" i="0" u="none" baseline="0" noProof="1">
                <a:solidFill>
                  <a:schemeClr val="tx1"/>
                </a:solidFill>
                <a:latin typeface="Arial" panose="020B0604020202020204" pitchFamily="34" charset="0"/>
                <a:cs typeface="Arial" panose="020B0604020202020204" pitchFamily="34" charset="0"/>
              </a:rPr>
              <a:t>If, after many manipulations, the layout has gone weird, you can always reset the slide to the original settings: on tab </a:t>
            </a:r>
            <a:r>
              <a:rPr lang="en-US" sz="1400" b="1" i="0" u="none" baseline="0" noProof="1">
                <a:solidFill>
                  <a:schemeClr val="tx1"/>
                </a:solidFill>
                <a:latin typeface="Arial" panose="020B0604020202020204" pitchFamily="34" charset="0"/>
                <a:cs typeface="Arial" panose="020B0604020202020204" pitchFamily="34" charset="0"/>
              </a:rPr>
              <a:t>Home</a:t>
            </a:r>
            <a:r>
              <a:rPr lang="en-US" sz="1400" b="0" i="0" u="none" baseline="0" noProof="1">
                <a:solidFill>
                  <a:schemeClr val="tx1"/>
                </a:solidFill>
                <a:latin typeface="Arial" panose="020B0604020202020204" pitchFamily="34" charset="0"/>
                <a:cs typeface="Arial" panose="020B0604020202020204" pitchFamily="34" charset="0"/>
              </a:rPr>
              <a:t>, click </a:t>
            </a:r>
            <a:r>
              <a:rPr lang="en-US" sz="1400" b="1" i="0" u="none" baseline="0" noProof="1">
                <a:solidFill>
                  <a:schemeClr val="tx1"/>
                </a:solidFill>
                <a:latin typeface="Arial" panose="020B0604020202020204" pitchFamily="34" charset="0"/>
                <a:cs typeface="Arial" panose="020B0604020202020204" pitchFamily="34" charset="0"/>
              </a:rPr>
              <a:t>Reset</a:t>
            </a:r>
            <a:r>
              <a:rPr lang="en-US" sz="1400" b="0" i="0" u="none" baseline="0" noProof="1">
                <a:solidFill>
                  <a:schemeClr val="tx1"/>
                </a:solidFill>
                <a:latin typeface="Arial" panose="020B0604020202020204" pitchFamily="34" charset="0"/>
                <a:cs typeface="Arial" panose="020B0604020202020204" pitchFamily="34" charset="0"/>
              </a:rPr>
              <a:t>. This resets the position of all placeholders and the formatting of text. It also undoes any cropping of pictures.</a:t>
            </a:r>
          </a:p>
        </p:txBody>
      </p:sp>
      <p:sp>
        <p:nvSpPr>
          <p:cNvPr id="5" name="Tijdelijke aanduiding voor tekst 4"/>
          <p:cNvSpPr>
            <a:spLocks noGrp="1"/>
          </p:cNvSpPr>
          <p:nvPr>
            <p:ph type="body" sz="quarter" idx="11"/>
          </p:nvPr>
        </p:nvSpPr>
        <p:spPr>
          <a:xfrm>
            <a:off x="838201" y="1540800"/>
            <a:ext cx="10520451" cy="2340000"/>
          </a:xfrm>
        </p:spPr>
        <p:txBody>
          <a:bodyPr/>
          <a:lstStyle>
            <a:lvl1pPr>
              <a:defRPr b="0">
                <a:solidFill>
                  <a:schemeClr val="accent2"/>
                </a:solidFill>
              </a:defRPr>
            </a:lvl1pPr>
            <a:lvl2pPr>
              <a:defRPr>
                <a:solidFill>
                  <a:schemeClr val="accent1"/>
                </a:solidFill>
              </a:defRPr>
            </a:lvl2pPr>
            <a:lvl3pPr marL="0" indent="0">
              <a:buNone/>
              <a:defRPr/>
            </a:lvl3pPr>
          </a:lstStyle>
          <a:p>
            <a:pPr lvl="0"/>
            <a:r>
              <a:rPr lang="en-US"/>
              <a:t>Click to edit Master text styles</a:t>
            </a:r>
          </a:p>
          <a:p>
            <a:pPr lvl="1"/>
            <a:r>
              <a:rPr lang="en-US"/>
              <a:t>Second level</a:t>
            </a:r>
          </a:p>
        </p:txBody>
      </p:sp>
      <p:sp>
        <p:nvSpPr>
          <p:cNvPr id="4" name="Tijdelijke aanduiding voor afbeelding 3"/>
          <p:cNvSpPr>
            <a:spLocks noGrp="1"/>
          </p:cNvSpPr>
          <p:nvPr>
            <p:ph type="pic" sz="quarter" idx="12"/>
          </p:nvPr>
        </p:nvSpPr>
        <p:spPr>
          <a:xfrm>
            <a:off x="838200" y="4032000"/>
            <a:ext cx="10515600" cy="2340000"/>
          </a:xfrm>
          <a:solidFill>
            <a:schemeClr val="bg1">
              <a:lumMod val="85000"/>
            </a:schemeClr>
          </a:solidFill>
        </p:spPr>
        <p:txBody>
          <a:bodyPr/>
          <a:lstStyle>
            <a:lvl1pPr>
              <a:defRPr b="0"/>
            </a:lvl1pPr>
          </a:lstStyle>
          <a:p>
            <a:r>
              <a:rPr lang="en-US"/>
              <a:t>Click icon to add picture</a:t>
            </a:r>
            <a:endParaRPr lang="nl-NL"/>
          </a:p>
        </p:txBody>
      </p:sp>
      <p:sp>
        <p:nvSpPr>
          <p:cNvPr id="8" name="Explanation pictures"/>
          <p:cNvSpPr txBox="1"/>
          <p:nvPr userDrawn="1"/>
        </p:nvSpPr>
        <p:spPr>
          <a:xfrm>
            <a:off x="12627858" y="5"/>
            <a:ext cx="3584037" cy="5601533"/>
          </a:xfrm>
          <a:prstGeom prst="rect">
            <a:avLst/>
          </a:prstGeom>
          <a:noFill/>
        </p:spPr>
        <p:txBody>
          <a:bodyPr wrap="square" lIns="0" tIns="0" rIns="0" bIns="0" numCol="1" spcCol="0" rtlCol="0">
            <a:spAutoFit/>
          </a:bodyPr>
          <a:lstStyle/>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Insert picture</a:t>
            </a:r>
          </a:p>
          <a:p>
            <a:pPr marL="0" indent="0">
              <a:lnSpc>
                <a:spcPct val="100000"/>
              </a:lnSpc>
              <a:buFont typeface="Arial" panose="020B0604020202020204" pitchFamily="34" charset="0"/>
              <a:buNone/>
            </a:pPr>
            <a:r>
              <a:rPr lang="en-US" sz="1400" kern="1200" noProof="1">
                <a:solidFill>
                  <a:schemeClr val="tx1"/>
                </a:solidFill>
                <a:effectLst/>
                <a:latin typeface="Arial" panose="020B0604020202020204" pitchFamily="34" charset="0"/>
                <a:ea typeface="+mn-ea"/>
                <a:cs typeface="Arial" panose="020B0604020202020204" pitchFamily="34" charset="0"/>
              </a:rPr>
              <a:t>Click</a:t>
            </a:r>
            <a:r>
              <a:rPr lang="en-US" sz="1400" kern="1200" baseline="0" noProof="1">
                <a:solidFill>
                  <a:schemeClr val="tx1"/>
                </a:solidFill>
                <a:effectLst/>
                <a:latin typeface="Arial" panose="020B0604020202020204" pitchFamily="34" charset="0"/>
                <a:ea typeface="+mn-ea"/>
                <a:cs typeface="Arial" panose="020B0604020202020204" pitchFamily="34" charset="0"/>
              </a:rPr>
              <a:t> the picture icon and select your picture. Your picture will fill the shape from the centre of the picture.</a:t>
            </a:r>
            <a:endParaRPr lang="en-US" sz="1400" kern="1200" noProof="1">
              <a:solidFill>
                <a:schemeClr val="tx1"/>
              </a:solidFill>
              <a:effectLst/>
              <a:latin typeface="Arial" panose="020B0604020202020204" pitchFamily="34" charset="0"/>
              <a:ea typeface="+mn-ea"/>
              <a:cs typeface="Arial" panose="020B0604020202020204" pitchFamily="34" charset="0"/>
            </a:endParaRPr>
          </a:p>
          <a:p>
            <a:pPr>
              <a:lnSpc>
                <a:spcPct val="100000"/>
              </a:lnSpc>
            </a:pPr>
            <a:endParaRPr lang="en-US" sz="1400" kern="1200" noProof="1">
              <a:solidFill>
                <a:schemeClr val="tx1"/>
              </a:solidFill>
              <a:effectLst/>
              <a:latin typeface="Arial" panose="020B0604020202020204" pitchFamily="34" charset="0"/>
              <a:ea typeface="+mn-ea"/>
              <a:cs typeface="Arial" panose="020B0604020202020204" pitchFamily="34" charset="0"/>
            </a:endParaRPr>
          </a:p>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Move / zoom picture in shape</a:t>
            </a:r>
          </a:p>
          <a:p>
            <a:pPr>
              <a:lnSpc>
                <a:spcPct val="100000"/>
              </a:lnSpc>
            </a:pPr>
            <a:r>
              <a:rPr lang="en-US" sz="1400" b="0" u="none" kern="1200" noProof="1">
                <a:solidFill>
                  <a:schemeClr val="tx1"/>
                </a:solidFill>
                <a:effectLst/>
                <a:latin typeface="Arial" panose="020B0604020202020204" pitchFamily="34" charset="0"/>
                <a:ea typeface="+mn-ea"/>
                <a:cs typeface="Arial" panose="020B0604020202020204" pitchFamily="34" charset="0"/>
              </a:rPr>
              <a:t>After placing</a:t>
            </a:r>
            <a:r>
              <a:rPr lang="en-US" sz="1400" b="0" u="none" kern="1200" baseline="0" noProof="1">
                <a:solidFill>
                  <a:schemeClr val="tx1"/>
                </a:solidFill>
                <a:effectLst/>
                <a:latin typeface="Arial" panose="020B0604020202020204" pitchFamily="34" charset="0"/>
                <a:ea typeface="+mn-ea"/>
                <a:cs typeface="Arial" panose="020B0604020202020204" pitchFamily="34" charset="0"/>
              </a:rPr>
              <a:t> </a:t>
            </a:r>
            <a:r>
              <a:rPr lang="en-US" sz="1400" b="0" u="none" kern="1200" noProof="1">
                <a:solidFill>
                  <a:schemeClr val="tx1"/>
                </a:solidFill>
                <a:effectLst/>
                <a:latin typeface="Arial" panose="020B0604020202020204" pitchFamily="34" charset="0"/>
                <a:ea typeface="+mn-ea"/>
                <a:cs typeface="Arial" panose="020B0604020202020204" pitchFamily="34" charset="0"/>
              </a:rPr>
              <a:t>a picture, you may zoom or move the picture</a:t>
            </a:r>
            <a:r>
              <a:rPr lang="en-US" sz="1400" b="0" u="none" kern="1200" baseline="0" noProof="1">
                <a:solidFill>
                  <a:schemeClr val="tx1"/>
                </a:solidFill>
                <a:effectLst/>
                <a:latin typeface="Arial" panose="020B0604020202020204" pitchFamily="34" charset="0"/>
                <a:ea typeface="+mn-ea"/>
                <a:cs typeface="Arial" panose="020B0604020202020204" pitchFamily="34" charset="0"/>
              </a:rPr>
              <a:t> in the shape using the ‘cropping’ function</a:t>
            </a:r>
            <a:r>
              <a:rPr lang="en-US" sz="1400" kern="1200" baseline="0" noProof="1">
                <a:solidFill>
                  <a:schemeClr val="tx1"/>
                </a:solidFill>
                <a:effectLst/>
                <a:latin typeface="Arial" panose="020B0604020202020204" pitchFamily="34" charset="0"/>
                <a:ea typeface="+mn-ea"/>
                <a:cs typeface="Arial" panose="020B0604020202020204" pitchFamily="34" charset="0"/>
              </a:rPr>
              <a:t>:</a:t>
            </a:r>
          </a:p>
          <a:p>
            <a:pPr marL="174624" indent="-174624">
              <a:lnSpc>
                <a:spcPct val="100000"/>
              </a:lnSpc>
              <a:buFont typeface="Arial" panose="020B0604020202020204" pitchFamily="34" charset="0"/>
              <a:buChar char="•"/>
            </a:pPr>
            <a:r>
              <a:rPr lang="en-US" sz="1400" kern="1200" noProof="1">
                <a:solidFill>
                  <a:schemeClr val="tx1"/>
                </a:solidFill>
                <a:effectLst/>
                <a:latin typeface="Arial" panose="020B0604020202020204" pitchFamily="34" charset="0"/>
                <a:ea typeface="+mn-ea"/>
                <a:cs typeface="Arial" panose="020B0604020202020204" pitchFamily="34" charset="0"/>
              </a:rPr>
              <a:t>Select the picture.</a:t>
            </a:r>
          </a:p>
          <a:p>
            <a:pPr marL="174624" indent="-174624">
              <a:lnSpc>
                <a:spcPct val="100000"/>
              </a:lnSpc>
              <a:buFont typeface="Arial" panose="020B0604020202020204" pitchFamily="34" charset="0"/>
              <a:buChar char="•"/>
            </a:pPr>
            <a:r>
              <a:rPr lang="en-US" sz="1400" kern="1200" noProof="1">
                <a:solidFill>
                  <a:schemeClr val="tx1"/>
                </a:solidFill>
                <a:effectLst/>
                <a:latin typeface="Arial" panose="020B0604020202020204" pitchFamily="34" charset="0"/>
                <a:ea typeface="+mn-ea"/>
                <a:cs typeface="Arial" panose="020B0604020202020204" pitchFamily="34" charset="0"/>
              </a:rPr>
              <a:t>On</a:t>
            </a:r>
            <a:r>
              <a:rPr lang="en-US" sz="1400" kern="1200" baseline="0" noProof="1">
                <a:solidFill>
                  <a:schemeClr val="tx1"/>
                </a:solidFill>
                <a:effectLst/>
                <a:latin typeface="Arial" panose="020B0604020202020204" pitchFamily="34" charset="0"/>
                <a:ea typeface="+mn-ea"/>
                <a:cs typeface="Arial" panose="020B0604020202020204" pitchFamily="34" charset="0"/>
              </a:rPr>
              <a:t> tab </a:t>
            </a:r>
            <a:r>
              <a:rPr lang="en-US" sz="1400" b="1" kern="1200" baseline="0" noProof="1">
                <a:solidFill>
                  <a:schemeClr val="tx1"/>
                </a:solidFill>
                <a:effectLst/>
                <a:latin typeface="Arial" panose="020B0604020202020204" pitchFamily="34" charset="0"/>
                <a:ea typeface="+mn-ea"/>
                <a:cs typeface="Arial" panose="020B0604020202020204" pitchFamily="34" charset="0"/>
              </a:rPr>
              <a:t>Format</a:t>
            </a:r>
            <a:r>
              <a:rPr lang="en-US" sz="1400" kern="1200" baseline="0" noProof="1">
                <a:solidFill>
                  <a:schemeClr val="tx1"/>
                </a:solidFill>
                <a:effectLst/>
                <a:latin typeface="Arial" panose="020B0604020202020204" pitchFamily="34" charset="0"/>
                <a:ea typeface="+mn-ea"/>
                <a:cs typeface="Arial" panose="020B0604020202020204" pitchFamily="34" charset="0"/>
              </a:rPr>
              <a:t>, click </a:t>
            </a:r>
            <a:r>
              <a:rPr lang="en-US" sz="1400" b="1" kern="1200" baseline="0" noProof="1">
                <a:solidFill>
                  <a:schemeClr val="tx1"/>
                </a:solidFill>
                <a:effectLst/>
                <a:latin typeface="Arial" panose="020B0604020202020204" pitchFamily="34" charset="0"/>
                <a:ea typeface="+mn-ea"/>
                <a:cs typeface="Arial" panose="020B0604020202020204" pitchFamily="34" charset="0"/>
              </a:rPr>
              <a:t>Crop</a:t>
            </a:r>
            <a:r>
              <a:rPr lang="en-US" sz="1400" b="0" kern="1200" baseline="0" noProof="1">
                <a:solidFill>
                  <a:schemeClr val="tx1"/>
                </a:solidFill>
                <a:effectLst/>
                <a:latin typeface="Arial" panose="020B0604020202020204" pitchFamily="34" charset="0"/>
                <a:ea typeface="+mn-ea"/>
                <a:cs typeface="Arial" panose="020B0604020202020204" pitchFamily="34" charset="0"/>
              </a:rPr>
              <a:t>.</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Now you can enlarge/reduce, zoom in/out and crop the photo.</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Once done, click anywhere </a:t>
            </a:r>
            <a:r>
              <a:rPr lang="en-US" sz="1400" b="0" i="1" kern="1200" baseline="0" noProof="1">
                <a:solidFill>
                  <a:schemeClr val="tx1"/>
                </a:solidFill>
                <a:effectLst/>
                <a:latin typeface="Arial" panose="020B0604020202020204" pitchFamily="34" charset="0"/>
                <a:ea typeface="+mn-ea"/>
                <a:cs typeface="Arial" panose="020B0604020202020204" pitchFamily="34" charset="0"/>
              </a:rPr>
              <a:t>next to </a:t>
            </a:r>
            <a:r>
              <a:rPr lang="en-US" sz="1400" b="0" i="0" kern="1200" baseline="0" noProof="1">
                <a:solidFill>
                  <a:schemeClr val="tx1"/>
                </a:solidFill>
                <a:effectLst/>
                <a:latin typeface="Arial" panose="020B0604020202020204" pitchFamily="34" charset="0"/>
                <a:ea typeface="+mn-ea"/>
                <a:cs typeface="Arial" panose="020B0604020202020204" pitchFamily="34" charset="0"/>
              </a:rPr>
              <a:t>the</a:t>
            </a:r>
            <a:r>
              <a:rPr lang="en-US" sz="1400" b="0" i="1" kern="1200" baseline="0" noProof="1">
                <a:solidFill>
                  <a:schemeClr val="tx1"/>
                </a:solidFill>
                <a:effectLst/>
                <a:latin typeface="Arial" panose="020B0604020202020204" pitchFamily="34" charset="0"/>
                <a:ea typeface="+mn-ea"/>
                <a:cs typeface="Arial" panose="020B0604020202020204" pitchFamily="34" charset="0"/>
              </a:rPr>
              <a:t> </a:t>
            </a:r>
            <a:r>
              <a:rPr lang="en-US" sz="1400" b="0" i="0" kern="1200" baseline="0" noProof="1">
                <a:solidFill>
                  <a:schemeClr val="tx1"/>
                </a:solidFill>
                <a:effectLst/>
                <a:latin typeface="Arial" panose="020B0604020202020204" pitchFamily="34" charset="0"/>
                <a:ea typeface="+mn-ea"/>
                <a:cs typeface="Arial" panose="020B0604020202020204" pitchFamily="34" charset="0"/>
              </a:rPr>
              <a:t>picture.</a:t>
            </a:r>
          </a:p>
          <a:p>
            <a:pPr marL="406335" indent="-406335">
              <a:lnSpc>
                <a:spcPct val="100000"/>
              </a:lnSpc>
              <a:buFont typeface="Arial" panose="020B0604020202020204" pitchFamily="34" charset="0"/>
              <a:buChar char="•"/>
            </a:pPr>
            <a:endParaRPr lang="en-US" sz="1400" b="0" i="0" kern="1200" baseline="0" noProof="1">
              <a:solidFill>
                <a:schemeClr val="tx1"/>
              </a:solidFill>
              <a:effectLst/>
              <a:latin typeface="Arial" panose="020B0604020202020204" pitchFamily="34" charset="0"/>
              <a:ea typeface="+mn-ea"/>
              <a:cs typeface="Arial" panose="020B0604020202020204" pitchFamily="34" charset="0"/>
            </a:endParaRPr>
          </a:p>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Replace picture</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Select the current picture.</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Press </a:t>
            </a:r>
            <a:r>
              <a:rPr lang="en-US" sz="1400" b="1" kern="1200" baseline="0" noProof="1">
                <a:solidFill>
                  <a:schemeClr val="tx1"/>
                </a:solidFill>
                <a:effectLst/>
                <a:latin typeface="Arial" panose="020B0604020202020204" pitchFamily="34" charset="0"/>
                <a:ea typeface="+mn-ea"/>
                <a:cs typeface="Arial" panose="020B0604020202020204" pitchFamily="34" charset="0"/>
              </a:rPr>
              <a:t>[Delete]</a:t>
            </a:r>
            <a:r>
              <a:rPr lang="en-US" sz="1400" b="0" kern="1200" baseline="0" noProof="1">
                <a:solidFill>
                  <a:schemeClr val="tx1"/>
                </a:solidFill>
                <a:effectLst/>
                <a:latin typeface="Arial" panose="020B0604020202020204" pitchFamily="34" charset="0"/>
                <a:ea typeface="+mn-ea"/>
                <a:cs typeface="Arial" panose="020B0604020202020204" pitchFamily="34" charset="0"/>
              </a:rPr>
              <a:t>.</a:t>
            </a:r>
            <a:endParaRPr lang="en-US" sz="1400" b="1" kern="1200" baseline="0" noProof="1">
              <a:solidFill>
                <a:schemeClr val="tx1"/>
              </a:solidFill>
              <a:effectLst/>
              <a:latin typeface="Arial" panose="020B0604020202020204" pitchFamily="34" charset="0"/>
              <a:ea typeface="+mn-ea"/>
              <a:cs typeface="Arial" panose="020B0604020202020204" pitchFamily="34" charset="0"/>
            </a:endParaRP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Insert the new picture using the icon.</a:t>
            </a:r>
          </a:p>
          <a:p>
            <a:pPr marL="0" indent="0">
              <a:lnSpc>
                <a:spcPct val="100000"/>
              </a:lnSpc>
              <a:buFont typeface="Arial" panose="020B0604020202020204" pitchFamily="34" charset="0"/>
              <a:buNone/>
            </a:pPr>
            <a:r>
              <a:rPr lang="nl-NL" sz="1400" b="1" kern="1200" baseline="0" noProof="1">
                <a:solidFill>
                  <a:schemeClr val="accent2"/>
                </a:solidFill>
                <a:effectLst/>
                <a:latin typeface="Arial" panose="020B0604020202020204" pitchFamily="34" charset="0"/>
                <a:ea typeface="+mn-ea"/>
                <a:cs typeface="Arial" panose="020B0604020202020204" pitchFamily="34" charset="0"/>
              </a:rPr>
              <a:t>Note 1:</a:t>
            </a:r>
            <a:r>
              <a:rPr lang="nl-NL" sz="1400" b="0" kern="1200" baseline="0" noProof="1">
                <a:solidFill>
                  <a:schemeClr val="accent2"/>
                </a:solidFill>
                <a:effectLst/>
                <a:latin typeface="Arial" panose="020B0604020202020204" pitchFamily="34" charset="0"/>
                <a:ea typeface="+mn-ea"/>
                <a:cs typeface="Arial" panose="020B0604020202020204" pitchFamily="34" charset="0"/>
              </a:rPr>
              <a:t> </a:t>
            </a:r>
            <a:r>
              <a:rPr lang="nl-NL" sz="1400" b="0" kern="1200" baseline="0" noProof="1">
                <a:solidFill>
                  <a:schemeClr val="tx1"/>
                </a:solidFill>
                <a:effectLst/>
                <a:latin typeface="Arial" panose="020B0604020202020204" pitchFamily="34" charset="0"/>
                <a:ea typeface="+mn-ea"/>
                <a:cs typeface="Arial" panose="020B0604020202020204" pitchFamily="34" charset="0"/>
              </a:rPr>
              <a:t>do not use the ‘Change picture’ function, because then the picture will no longer follow the shape’s size.</a:t>
            </a:r>
          </a:p>
          <a:p>
            <a:pPr marL="0" marR="0" lvl="0" indent="0" algn="l" defTabSz="143251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b="1" kern="1200" baseline="0" noProof="1">
                <a:solidFill>
                  <a:schemeClr val="accent2"/>
                </a:solidFill>
                <a:effectLst/>
                <a:latin typeface="Arial" panose="020B0604020202020204" pitchFamily="34" charset="0"/>
                <a:ea typeface="+mn-ea"/>
                <a:cs typeface="Arial" panose="020B0604020202020204" pitchFamily="34" charset="0"/>
              </a:rPr>
              <a:t>Note 2:</a:t>
            </a:r>
            <a:r>
              <a:rPr lang="nl-NL" sz="1400" b="0" kern="1200" baseline="0" noProof="1">
                <a:solidFill>
                  <a:schemeClr val="accent2"/>
                </a:solidFill>
                <a:effectLst/>
                <a:latin typeface="Arial" panose="020B0604020202020204" pitchFamily="34" charset="0"/>
                <a:ea typeface="+mn-ea"/>
                <a:cs typeface="Arial" panose="020B0604020202020204" pitchFamily="34" charset="0"/>
              </a:rPr>
              <a:t> </a:t>
            </a:r>
            <a:r>
              <a:rPr lang="nl-NL" sz="1400" b="0" kern="1200" baseline="0" noProof="1">
                <a:solidFill>
                  <a:schemeClr val="tx1"/>
                </a:solidFill>
                <a:effectLst/>
                <a:latin typeface="Arial" panose="020B0604020202020204" pitchFamily="34" charset="0"/>
                <a:ea typeface="+mn-ea"/>
                <a:cs typeface="Arial" panose="020B0604020202020204" pitchFamily="34" charset="0"/>
              </a:rPr>
              <a:t>you will probably need to reset the slide to it’s original layout. See the tip on the left hand side next to this slide.</a:t>
            </a:r>
            <a:endParaRPr lang="en-US" sz="1400" b="0" kern="1200" baseline="0" noProof="1">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9280528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063A63-C12C-9544-3B3F-35DD4CDAD2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0364"/>
          <a:stretch/>
        </p:blipFill>
        <p:spPr>
          <a:xfrm>
            <a:off x="0" y="0"/>
            <a:ext cx="12192000" cy="6858000"/>
          </a:xfrm>
          <a:prstGeom prst="rect">
            <a:avLst/>
          </a:prstGeom>
        </p:spPr>
      </p:pic>
    </p:spTree>
    <p:extLst>
      <p:ext uri="{BB962C8B-B14F-4D97-AF65-F5344CB8AC3E}">
        <p14:creationId xmlns:p14="http://schemas.microsoft.com/office/powerpoint/2010/main" val="9665303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xof">
    <p:spTree>
      <p:nvGrpSpPr>
        <p:cNvPr id="1" name=""/>
        <p:cNvGrpSpPr/>
        <p:nvPr/>
      </p:nvGrpSpPr>
      <p:grpSpPr>
        <a:xfrm>
          <a:off x="0" y="0"/>
          <a:ext cx="0" cy="0"/>
          <a:chOff x="0" y="0"/>
          <a:chExt cx="0" cy="0"/>
        </a:xfrm>
      </p:grpSpPr>
      <p:pic>
        <p:nvPicPr>
          <p:cNvPr id="10" name="Εικόνα 9" descr="Εικόνα που περιέχει κείμενο, στιγμιότυπο οθόνης, σχεδίαση&#10;&#10;Περιγραφή που δημιουργήθηκε αυτόματα">
            <a:extLst>
              <a:ext uri="{FF2B5EF4-FFF2-40B4-BE49-F238E27FC236}">
                <a16:creationId xmlns:a16="http://schemas.microsoft.com/office/drawing/2014/main" id="{B524C0F8-D472-4017-7F0A-AE7FB1A1EA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4664" cy="6858000"/>
          </a:xfrm>
          <a:prstGeom prst="rect">
            <a:avLst/>
          </a:prstGeom>
        </p:spPr>
      </p:pic>
      <p:sp>
        <p:nvSpPr>
          <p:cNvPr id="2" name="Title 1"/>
          <p:cNvSpPr>
            <a:spLocks noGrp="1"/>
          </p:cNvSpPr>
          <p:nvPr>
            <p:ph type="ctrTitle" hasCustomPrompt="1"/>
          </p:nvPr>
        </p:nvSpPr>
        <p:spPr>
          <a:xfrm>
            <a:off x="1075293" y="2235200"/>
            <a:ext cx="9144000" cy="1857298"/>
          </a:xfrm>
          <a:prstGeom prst="rect">
            <a:avLst/>
          </a:prstGeom>
        </p:spPr>
        <p:txBody>
          <a:bodyPr anchor="t">
            <a:normAutofit/>
          </a:bodyPr>
          <a:lstStyle>
            <a:lvl1pPr algn="l">
              <a:defRPr sz="3300">
                <a:solidFill>
                  <a:srgbClr val="0D4F8C"/>
                </a:solidFill>
                <a:latin typeface="Trebuchet MS" panose="020B0703020202090204" pitchFamily="34" charset="0"/>
              </a:defRPr>
            </a:lvl1pPr>
          </a:lstStyle>
          <a:p>
            <a:r>
              <a:rPr lang="en-US" err="1"/>
              <a:t>Tί</a:t>
            </a:r>
            <a:r>
              <a:rPr lang="el-GR" err="1"/>
              <a:t>τλος</a:t>
            </a:r>
            <a:r>
              <a:rPr lang="el-GR"/>
              <a:t> παρουσίασης</a:t>
            </a:r>
            <a:br>
              <a:rPr lang="el-GR"/>
            </a:br>
            <a:r>
              <a:rPr lang="en-US"/>
              <a:t>lorem Ipsum</a:t>
            </a:r>
          </a:p>
        </p:txBody>
      </p:sp>
    </p:spTree>
    <p:extLst>
      <p:ext uri="{BB962C8B-B14F-4D97-AF65-F5344CB8AC3E}">
        <p14:creationId xmlns:p14="http://schemas.microsoft.com/office/powerpoint/2010/main" val="30524793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pisth">
    <p:spTree>
      <p:nvGrpSpPr>
        <p:cNvPr id="1" name=""/>
        <p:cNvGrpSpPr/>
        <p:nvPr/>
      </p:nvGrpSpPr>
      <p:grpSpPr>
        <a:xfrm>
          <a:off x="0" y="0"/>
          <a:ext cx="0" cy="0"/>
          <a:chOff x="0" y="0"/>
          <a:chExt cx="0" cy="0"/>
        </a:xfrm>
      </p:grpSpPr>
      <p:pic>
        <p:nvPicPr>
          <p:cNvPr id="8" name="Εικόνα 7" descr="Εικόνα που περιέχει διανυσματικά γραφικά, κείμενο, στιγμιότυπο οθόνης, νερό&#10;&#10;Περιγραφή που δημιουργήθηκε αυτόματα">
            <a:extLst>
              <a:ext uri="{FF2B5EF4-FFF2-40B4-BE49-F238E27FC236}">
                <a16:creationId xmlns:a16="http://schemas.microsoft.com/office/drawing/2014/main" id="{EA9247C7-31BC-6DC9-0316-4556BE8E33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15"/>
            <a:ext cx="12333836" cy="6896679"/>
          </a:xfrm>
          <a:prstGeom prst="rect">
            <a:avLst/>
          </a:prstGeom>
        </p:spPr>
      </p:pic>
    </p:spTree>
    <p:extLst>
      <p:ext uri="{BB962C8B-B14F-4D97-AF65-F5344CB8AC3E}">
        <p14:creationId xmlns:p14="http://schemas.microsoft.com/office/powerpoint/2010/main" val="23420863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Úvodní snímek">
    <p:spTree>
      <p:nvGrpSpPr>
        <p:cNvPr id="1" name=""/>
        <p:cNvGrpSpPr/>
        <p:nvPr/>
      </p:nvGrpSpPr>
      <p:grpSpPr>
        <a:xfrm>
          <a:off x="0" y="0"/>
          <a:ext cx="0" cy="0"/>
          <a:chOff x="0" y="0"/>
          <a:chExt cx="0" cy="0"/>
        </a:xfrm>
      </p:grpSpPr>
      <p:sp>
        <p:nvSpPr>
          <p:cNvPr id="6" name="Zástupný symbol pro datum 5"/>
          <p:cNvSpPr>
            <a:spLocks noGrp="1"/>
          </p:cNvSpPr>
          <p:nvPr>
            <p:ph type="dt" sz="half" idx="10"/>
          </p:nvPr>
        </p:nvSpPr>
        <p:spPr/>
        <p:txBody>
          <a:bodyPr/>
          <a:lstStyle/>
          <a:p>
            <a:endParaRPr lang="cs-CZ"/>
          </a:p>
        </p:txBody>
      </p:sp>
      <p:sp>
        <p:nvSpPr>
          <p:cNvPr id="7" name="Zástupný symbol pro zápatí 6"/>
          <p:cNvSpPr>
            <a:spLocks noGrp="1"/>
          </p:cNvSpPr>
          <p:nvPr>
            <p:ph type="ftr" sz="quarter" idx="11"/>
          </p:nvPr>
        </p:nvSpPr>
        <p:spPr/>
        <p:txBody>
          <a:bodyPr/>
          <a:lstStyle/>
          <a:p>
            <a:endParaRPr lang="cs-CZ"/>
          </a:p>
        </p:txBody>
      </p:sp>
      <p:sp>
        <p:nvSpPr>
          <p:cNvPr id="8" name="Zástupný symbol pro číslo snímku 7"/>
          <p:cNvSpPr>
            <a:spLocks noGrp="1"/>
          </p:cNvSpPr>
          <p:nvPr>
            <p:ph type="sldNum" sz="quarter" idx="12"/>
          </p:nvPr>
        </p:nvSpPr>
        <p:spPr/>
        <p:txBody>
          <a:bodyPr/>
          <a:lstStyle/>
          <a:p>
            <a:fld id="{479BF083-4774-43B1-9AB0-5CC1AC5DD8EE}" type="slidenum">
              <a:rPr lang="cs-CZ" smtClean="0"/>
              <a:pPr/>
              <a:t>‹#›</a:t>
            </a:fld>
            <a:endParaRPr lang="cs-CZ"/>
          </a:p>
        </p:txBody>
      </p:sp>
      <p:sp>
        <p:nvSpPr>
          <p:cNvPr id="10" name="Obdélník 9"/>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p>
        </p:txBody>
      </p:sp>
      <p:sp>
        <p:nvSpPr>
          <p:cNvPr id="11" name="Nadpis 10"/>
          <p:cNvSpPr>
            <a:spLocks noGrp="1"/>
          </p:cNvSpPr>
          <p:nvPr>
            <p:ph type="title"/>
          </p:nvPr>
        </p:nvSpPr>
        <p:spPr>
          <a:xfrm>
            <a:off x="2016000" y="2610000"/>
            <a:ext cx="9696000" cy="1224000"/>
          </a:xfrm>
        </p:spPr>
        <p:txBody>
          <a:bodyPr anchor="t" anchorCtr="0"/>
          <a:lstStyle>
            <a:lvl1pPr>
              <a:defRPr sz="4000">
                <a:solidFill>
                  <a:schemeClr val="accent1"/>
                </a:solidFill>
              </a:defRPr>
            </a:lvl1pPr>
          </a:lstStyle>
          <a:p>
            <a:r>
              <a:rPr lang="cs-CZ"/>
              <a:t>Kliknutím lze upravit styl.</a:t>
            </a:r>
          </a:p>
        </p:txBody>
      </p:sp>
      <p:sp>
        <p:nvSpPr>
          <p:cNvPr id="13" name="Zástupný symbol pro text 12"/>
          <p:cNvSpPr>
            <a:spLocks noGrp="1"/>
          </p:cNvSpPr>
          <p:nvPr>
            <p:ph type="body" sz="quarter" idx="13" hasCustomPrompt="1"/>
          </p:nvPr>
        </p:nvSpPr>
        <p:spPr>
          <a:xfrm>
            <a:off x="2015065" y="4089600"/>
            <a:ext cx="9696000" cy="540000"/>
          </a:xfrm>
        </p:spPr>
        <p:txBody>
          <a:bodyPr lIns="36000" tIns="0" rIns="36000" bIns="0" anchor="ctr" anchorCtr="0"/>
          <a:lstStyle>
            <a:lvl1pPr marL="0" indent="0">
              <a:lnSpc>
                <a:spcPct val="100000"/>
              </a:lnSpc>
              <a:spcBef>
                <a:spcPts val="0"/>
              </a:spcBef>
              <a:spcAft>
                <a:spcPts val="0"/>
              </a:spcAft>
              <a:buFontTx/>
              <a:buNone/>
              <a:defRPr sz="3200" baseline="0">
                <a:solidFill>
                  <a:schemeClr val="accent1"/>
                </a:solidFill>
              </a:defRPr>
            </a:lvl1pPr>
          </a:lstStyle>
          <a:p>
            <a:pPr lvl="0"/>
            <a:r>
              <a:rPr lang="cs-CZ"/>
              <a:t>Kliknutím vložíte jméno</a:t>
            </a:r>
          </a:p>
        </p:txBody>
      </p:sp>
      <p:sp>
        <p:nvSpPr>
          <p:cNvPr id="15" name="Zástupný symbol pro text 14"/>
          <p:cNvSpPr>
            <a:spLocks noGrp="1"/>
          </p:cNvSpPr>
          <p:nvPr>
            <p:ph type="body" sz="quarter" idx="14" hasCustomPrompt="1"/>
          </p:nvPr>
        </p:nvSpPr>
        <p:spPr>
          <a:xfrm>
            <a:off x="2016000" y="4885200"/>
            <a:ext cx="9696000" cy="540000"/>
          </a:xfrm>
        </p:spPr>
        <p:txBody>
          <a:bodyPr lIns="36000" tIns="0" rIns="36000" bIns="0" anchor="ctr" anchorCtr="0"/>
          <a:lstStyle>
            <a:lvl1pPr marL="0" indent="0">
              <a:lnSpc>
                <a:spcPct val="100000"/>
              </a:lnSpc>
              <a:spcBef>
                <a:spcPts val="0"/>
              </a:spcBef>
              <a:spcAft>
                <a:spcPts val="0"/>
              </a:spcAft>
              <a:buFontTx/>
              <a:buNone/>
              <a:defRPr sz="3200" baseline="0">
                <a:solidFill>
                  <a:schemeClr val="accent1"/>
                </a:solidFill>
              </a:defRPr>
            </a:lvl1pPr>
          </a:lstStyle>
          <a:p>
            <a:pPr lvl="0"/>
            <a:r>
              <a:rPr lang="cs-CZ"/>
              <a:t>Kliknutím vložíte datum a místo</a:t>
            </a:r>
          </a:p>
        </p:txBody>
      </p:sp>
      <p:sp>
        <p:nvSpPr>
          <p:cNvPr id="5" name="Zástupný symbol pro obrázek 4"/>
          <p:cNvSpPr>
            <a:spLocks noGrp="1" noChangeAspect="1"/>
          </p:cNvSpPr>
          <p:nvPr>
            <p:ph type="pic" sz="quarter" idx="15"/>
          </p:nvPr>
        </p:nvSpPr>
        <p:spPr>
          <a:xfrm>
            <a:off x="1128000" y="2636837"/>
            <a:ext cx="720000" cy="540000"/>
          </a:xfrm>
        </p:spPr>
        <p:txBody>
          <a:bodyPr wrap="none" anchor="ctr" anchorCtr="1"/>
          <a:lstStyle>
            <a:lvl1pPr marL="0" indent="0">
              <a:buFontTx/>
              <a:buNone/>
              <a:defRPr sz="600"/>
            </a:lvl1pPr>
          </a:lstStyle>
          <a:p>
            <a:r>
              <a:rPr lang="cs-CZ"/>
              <a:t>Kliknutím na ikonu přidáte obrázek.</a:t>
            </a:r>
          </a:p>
        </p:txBody>
      </p:sp>
      <p:sp>
        <p:nvSpPr>
          <p:cNvPr id="14" name="Zástupný symbol pro obrázek 4"/>
          <p:cNvSpPr>
            <a:spLocks noGrp="1" noChangeAspect="1"/>
          </p:cNvSpPr>
          <p:nvPr>
            <p:ph type="pic" sz="quarter" idx="16"/>
          </p:nvPr>
        </p:nvSpPr>
        <p:spPr>
          <a:xfrm>
            <a:off x="1128000" y="4089600"/>
            <a:ext cx="720000" cy="540000"/>
          </a:xfrm>
        </p:spPr>
        <p:txBody>
          <a:bodyPr wrap="none" anchor="ctr" anchorCtr="1"/>
          <a:lstStyle>
            <a:lvl1pPr marL="0" indent="0">
              <a:buFontTx/>
              <a:buNone/>
              <a:defRPr sz="600"/>
            </a:lvl1pPr>
          </a:lstStyle>
          <a:p>
            <a:r>
              <a:rPr lang="cs-CZ"/>
              <a:t>Kliknutím na ikonu přidáte obrázek.</a:t>
            </a:r>
          </a:p>
        </p:txBody>
      </p:sp>
      <p:sp>
        <p:nvSpPr>
          <p:cNvPr id="16" name="Zástupný symbol pro obrázek 4"/>
          <p:cNvSpPr>
            <a:spLocks noGrp="1" noChangeAspect="1"/>
          </p:cNvSpPr>
          <p:nvPr>
            <p:ph type="pic" sz="quarter" idx="17"/>
          </p:nvPr>
        </p:nvSpPr>
        <p:spPr>
          <a:xfrm>
            <a:off x="1128000" y="4885200"/>
            <a:ext cx="720000" cy="540000"/>
          </a:xfrm>
        </p:spPr>
        <p:txBody>
          <a:bodyPr wrap="none" anchor="ctr" anchorCtr="1"/>
          <a:lstStyle>
            <a:lvl1pPr marL="0" indent="0">
              <a:buFontTx/>
              <a:buNone/>
              <a:defRPr sz="600"/>
            </a:lvl1pPr>
          </a:lstStyle>
          <a:p>
            <a:r>
              <a:rPr lang="cs-CZ"/>
              <a:t>Kliknutím na ikonu přidáte obrázek.</a:t>
            </a:r>
          </a:p>
        </p:txBody>
      </p:sp>
      <p:sp>
        <p:nvSpPr>
          <p:cNvPr id="20" name="Obdélník 19"/>
          <p:cNvSpPr/>
          <p:nvPr userDrawn="1"/>
        </p:nvSpPr>
        <p:spPr>
          <a:xfrm>
            <a:off x="0" y="0"/>
            <a:ext cx="12192000" cy="133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p>
        </p:txBody>
      </p:sp>
      <p:pic>
        <p:nvPicPr>
          <p:cNvPr id="2" name="Obrázek 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1553" y="260648"/>
            <a:ext cx="3532895" cy="792956"/>
          </a:xfrm>
          <a:prstGeom prst="rect">
            <a:avLst/>
          </a:prstGeom>
        </p:spPr>
      </p:pic>
      <p:cxnSp>
        <p:nvCxnSpPr>
          <p:cNvPr id="18" name="Přímá spojnice 17"/>
          <p:cNvCxnSpPr>
            <a:cxnSpLocks/>
          </p:cNvCxnSpPr>
          <p:nvPr userDrawn="1"/>
        </p:nvCxnSpPr>
        <p:spPr>
          <a:xfrm flipV="1">
            <a:off x="505158" y="1127380"/>
            <a:ext cx="11205907" cy="1524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70910"/>
      </p:ext>
    </p:extLst>
  </p:cSld>
  <p:clrMapOvr>
    <a:masterClrMapping/>
  </p:clrMapOvr>
  <p:extLst>
    <p:ext uri="{DCECCB84-F9BA-43D5-87BE-67443E8EF086}">
      <p15:sldGuideLst xmlns:p15="http://schemas.microsoft.com/office/powerpoint/2012/main">
        <p15:guide id="1" orient="horz" pos="48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a:xfrm>
            <a:off x="720000" y="1800000"/>
            <a:ext cx="5280000" cy="43200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2"/>
          <p:cNvSpPr>
            <a:spLocks noGrp="1"/>
          </p:cNvSpPr>
          <p:nvPr>
            <p:ph idx="10"/>
          </p:nvPr>
        </p:nvSpPr>
        <p:spPr>
          <a:xfrm>
            <a:off x="6192000" y="1800000"/>
            <a:ext cx="5280000" cy="43200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1"/>
          </p:nvPr>
        </p:nvSpPr>
        <p:spPr/>
        <p:txBody>
          <a:bodyPr/>
          <a:lstStyle/>
          <a:p>
            <a:endParaRPr lang="cs-CZ"/>
          </a:p>
        </p:txBody>
      </p:sp>
      <p:sp>
        <p:nvSpPr>
          <p:cNvPr id="6" name="Zástupný symbol pro zápatí 5"/>
          <p:cNvSpPr>
            <a:spLocks noGrp="1"/>
          </p:cNvSpPr>
          <p:nvPr>
            <p:ph type="ftr" sz="quarter" idx="12"/>
          </p:nvPr>
        </p:nvSpPr>
        <p:spPr/>
        <p:txBody>
          <a:bodyPr/>
          <a:lstStyle/>
          <a:p>
            <a:endParaRPr lang="cs-CZ"/>
          </a:p>
        </p:txBody>
      </p:sp>
      <p:sp>
        <p:nvSpPr>
          <p:cNvPr id="7" name="Zástupný symbol pro číslo snímku 6"/>
          <p:cNvSpPr>
            <a:spLocks noGrp="1"/>
          </p:cNvSpPr>
          <p:nvPr>
            <p:ph type="sldNum" sz="quarter" idx="13"/>
          </p:nvPr>
        </p:nvSpPr>
        <p:spPr/>
        <p:txBody>
          <a:bodyPr/>
          <a:lstStyle/>
          <a:p>
            <a:fld id="{479BF083-4774-43B1-9AB0-5CC1AC5DD8EE}" type="slidenum">
              <a:rPr lang="cs-CZ" smtClean="0"/>
              <a:pPr/>
              <a:t>‹#›</a:t>
            </a:fld>
            <a:endParaRPr lang="cs-CZ"/>
          </a:p>
        </p:txBody>
      </p:sp>
    </p:spTree>
    <p:extLst>
      <p:ext uri="{BB962C8B-B14F-4D97-AF65-F5344CB8AC3E}">
        <p14:creationId xmlns:p14="http://schemas.microsoft.com/office/powerpoint/2010/main" val="4872267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Dva obsahy (trojúh. odrážk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a:xfrm>
            <a:off x="720000" y="1800000"/>
            <a:ext cx="5280000" cy="4320000"/>
          </a:xfrm>
        </p:spPr>
        <p:txBody>
          <a:bodyPr/>
          <a:lstStyle>
            <a:lvl1pPr marL="432000" indent="-432000">
              <a:buFont typeface="Wingdings 3" panose="05040102010807070707" pitchFamily="18" charset="2"/>
              <a:buChar char=""/>
              <a:defRPr/>
            </a:lvl1pPr>
            <a:lvl2pPr marL="666000" indent="-252000">
              <a:buFont typeface="Wingdings 3" panose="05040102010807070707" pitchFamily="18" charset="2"/>
              <a:buChar char=""/>
              <a:defRPr/>
            </a:lvl2pPr>
            <a:lvl3pPr marL="918000" indent="-252000">
              <a:buFont typeface="Wingdings 3" panose="05040102010807070707" pitchFamily="18" charset="2"/>
              <a:buChar char=""/>
              <a:defRPr/>
            </a:lvl3pPr>
            <a:lvl4pPr marL="1170000" indent="-252000">
              <a:buFont typeface="Wingdings 3" panose="05040102010807070707" pitchFamily="18" charset="2"/>
              <a:buChar char=""/>
              <a:defRPr/>
            </a:lvl4pPr>
            <a:lvl5pPr marL="1422000" indent="-252000">
              <a:buFont typeface="Wingdings 3" panose="05040102010807070707" pitchFamily="18" charset="2"/>
              <a:buChar cha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9BF083-4774-43B1-9AB0-5CC1AC5DD8EE}" type="slidenum">
              <a:rPr lang="cs-CZ" smtClean="0"/>
              <a:pPr/>
              <a:t>‹#›</a:t>
            </a:fld>
            <a:endParaRPr lang="cs-CZ"/>
          </a:p>
        </p:txBody>
      </p:sp>
      <p:sp>
        <p:nvSpPr>
          <p:cNvPr id="7" name="Zástupný symbol pro obsah 2"/>
          <p:cNvSpPr>
            <a:spLocks noGrp="1"/>
          </p:cNvSpPr>
          <p:nvPr>
            <p:ph idx="13"/>
          </p:nvPr>
        </p:nvSpPr>
        <p:spPr>
          <a:xfrm>
            <a:off x="6192000" y="1800000"/>
            <a:ext cx="5280000" cy="4320000"/>
          </a:xfrm>
        </p:spPr>
        <p:txBody>
          <a:bodyPr/>
          <a:lstStyle>
            <a:lvl1pPr marL="432000" indent="-432000">
              <a:buFont typeface="Wingdings 3" panose="05040102010807070707" pitchFamily="18" charset="2"/>
              <a:buChar char=""/>
              <a:defRPr/>
            </a:lvl1pPr>
            <a:lvl2pPr marL="666000" indent="-252000">
              <a:buFont typeface="Wingdings 3" panose="05040102010807070707" pitchFamily="18" charset="2"/>
              <a:buChar char=""/>
              <a:defRPr/>
            </a:lvl2pPr>
            <a:lvl3pPr marL="918000" indent="-252000">
              <a:buFont typeface="Wingdings 3" panose="05040102010807070707" pitchFamily="18" charset="2"/>
              <a:buChar char=""/>
              <a:defRPr/>
            </a:lvl3pPr>
            <a:lvl4pPr marL="1170000" indent="-252000">
              <a:buFont typeface="Wingdings 3" panose="05040102010807070707" pitchFamily="18" charset="2"/>
              <a:buChar char=""/>
              <a:defRPr/>
            </a:lvl4pPr>
            <a:lvl5pPr marL="1422000" indent="-252000">
              <a:buFont typeface="Wingdings 3" panose="05040102010807070707" pitchFamily="18" charset="2"/>
              <a:buChar cha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814022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063A63-C12C-9544-3B3F-35DD4CDAD2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0364"/>
          <a:stretch/>
        </p:blipFill>
        <p:spPr>
          <a:xfrm>
            <a:off x="0" y="0"/>
            <a:ext cx="12192000" cy="6858000"/>
          </a:xfrm>
          <a:prstGeom prst="rect">
            <a:avLst/>
          </a:prstGeom>
        </p:spPr>
      </p:pic>
    </p:spTree>
    <p:extLst>
      <p:ext uri="{BB962C8B-B14F-4D97-AF65-F5344CB8AC3E}">
        <p14:creationId xmlns:p14="http://schemas.microsoft.com/office/powerpoint/2010/main" val="38378124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DC9142-79C9-0E14-0CCC-4937AF5B0FCC}"/>
              </a:ext>
            </a:extLst>
          </p:cNvPr>
          <p:cNvSpPr/>
          <p:nvPr userDrawn="1"/>
        </p:nvSpPr>
        <p:spPr>
          <a:xfrm>
            <a:off x="0" y="0"/>
            <a:ext cx="12192000" cy="6858000"/>
          </a:xfrm>
          <a:prstGeom prst="rect">
            <a:avLst/>
          </a:prstGeom>
          <a:solidFill>
            <a:srgbClr val="F4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Tree>
    <p:extLst>
      <p:ext uri="{BB962C8B-B14F-4D97-AF65-F5344CB8AC3E}">
        <p14:creationId xmlns:p14="http://schemas.microsoft.com/office/powerpoint/2010/main" val="12723475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312508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66753493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picture 4">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7" name="Tijdelijke aanduiding voor dianummer 6"/>
          <p:cNvSpPr>
            <a:spLocks noGrp="1"/>
          </p:cNvSpPr>
          <p:nvPr>
            <p:ph type="sldNum" sz="quarter" idx="10"/>
          </p:nvPr>
        </p:nvSpPr>
        <p:spPr/>
        <p:txBody>
          <a:bodyPr/>
          <a:lstStyle/>
          <a:p>
            <a:fld id="{D72D0EED-6137-432B-B46B-5D1F148F6602}" type="slidenum">
              <a:rPr lang="nl-NL" smtClean="0"/>
              <a:t>‹#›</a:t>
            </a:fld>
            <a:endParaRPr lang="nl-NL"/>
          </a:p>
        </p:txBody>
      </p:sp>
      <p:sp>
        <p:nvSpPr>
          <p:cNvPr id="10" name="Explanation text formatting"/>
          <p:cNvSpPr txBox="1"/>
          <p:nvPr userDrawn="1"/>
        </p:nvSpPr>
        <p:spPr>
          <a:xfrm>
            <a:off x="-4064000" y="2112634"/>
            <a:ext cx="3840000" cy="2154436"/>
          </a:xfrm>
          <a:prstGeom prst="rect">
            <a:avLst/>
          </a:prstGeom>
          <a:noFill/>
        </p:spPr>
        <p:txBody>
          <a:bodyPr wrap="square" lIns="0" tIns="0" rIns="0" bIns="0" numCol="1" spcCol="0" rtlCol="0">
            <a:spAutoFit/>
          </a:bodyPr>
          <a:lstStyle/>
          <a:p>
            <a:pPr>
              <a:lnSpc>
                <a:spcPct val="100000"/>
              </a:lnSpc>
            </a:pPr>
            <a:r>
              <a:rPr lang="en-US" sz="1400" b="1" baseline="0" noProof="1">
                <a:solidFill>
                  <a:schemeClr val="accent1"/>
                </a:solidFill>
                <a:latin typeface="Arial" panose="020B0604020202020204" pitchFamily="34" charset="0"/>
                <a:cs typeface="Arial" panose="020B0604020202020204" pitchFamily="34" charset="0"/>
              </a:rPr>
              <a:t>Formatting text</a:t>
            </a:r>
            <a:endParaRPr lang="en-US" sz="1400" baseline="0" noProof="1">
              <a:latin typeface="Arial" panose="020B0604020202020204" pitchFamily="34" charset="0"/>
              <a:cs typeface="Arial" panose="020B0604020202020204" pitchFamily="34" charset="0"/>
            </a:endParaRPr>
          </a:p>
          <a:p>
            <a:pPr>
              <a:lnSpc>
                <a:spcPct val="100000"/>
              </a:lnSpc>
            </a:pPr>
            <a:r>
              <a:rPr lang="en-US" sz="1400" baseline="0" noProof="1">
                <a:latin typeface="Arial" panose="020B0604020202020204" pitchFamily="34" charset="0"/>
                <a:cs typeface="Arial" panose="020B0604020202020204" pitchFamily="34" charset="0"/>
              </a:rPr>
              <a:t>In the text shape, four two styles are available:</a:t>
            </a:r>
          </a:p>
          <a:p>
            <a:pPr marL="174624" indent="-174624">
              <a:lnSpc>
                <a:spcPct val="100000"/>
              </a:lnSpc>
              <a:buFont typeface="+mj-lt"/>
              <a:buAutoNum type="arabicPeriod"/>
            </a:pPr>
            <a:r>
              <a:rPr lang="en-US" sz="1400" baseline="0" noProof="1">
                <a:latin typeface="Arial" panose="020B0604020202020204" pitchFamily="34" charset="0"/>
                <a:cs typeface="Arial" panose="020B0604020202020204" pitchFamily="34" charset="0"/>
              </a:rPr>
              <a:t>List level 1: 18 pt blue</a:t>
            </a:r>
          </a:p>
          <a:p>
            <a:pPr marL="174624" indent="-174624">
              <a:lnSpc>
                <a:spcPct val="100000"/>
              </a:lnSpc>
              <a:buFont typeface="+mj-lt"/>
              <a:buAutoNum type="arabicPeriod"/>
            </a:pPr>
            <a:r>
              <a:rPr lang="en-US" sz="1400" baseline="0" noProof="1">
                <a:latin typeface="Arial" panose="020B0604020202020204" pitchFamily="34" charset="0"/>
                <a:cs typeface="Arial" panose="020B0604020202020204" pitchFamily="34" charset="0"/>
              </a:rPr>
              <a:t>List level 2: 18 orange</a:t>
            </a:r>
          </a:p>
          <a:p>
            <a:pPr>
              <a:lnSpc>
                <a:spcPct val="100000"/>
              </a:lnSpc>
            </a:pPr>
            <a:endParaRPr lang="en-US" sz="1400" baseline="0" noProof="1">
              <a:latin typeface="Arial" panose="020B0604020202020204" pitchFamily="34" charset="0"/>
              <a:cs typeface="Arial" panose="020B0604020202020204" pitchFamily="34" charset="0"/>
            </a:endParaRPr>
          </a:p>
          <a:p>
            <a:pPr>
              <a:lnSpc>
                <a:spcPct val="100000"/>
              </a:lnSpc>
            </a:pPr>
            <a:r>
              <a:rPr lang="en-US" sz="1400" baseline="0" noProof="1">
                <a:latin typeface="Arial" panose="020B0604020202020204" pitchFamily="34" charset="0"/>
                <a:cs typeface="Arial" panose="020B0604020202020204" pitchFamily="34" charset="0"/>
              </a:rPr>
              <a:t>You may select a style by pressing </a:t>
            </a:r>
            <a:r>
              <a:rPr lang="en-US" sz="1400" b="1" baseline="0" noProof="1">
                <a:latin typeface="Arial" panose="020B0604020202020204" pitchFamily="34" charset="0"/>
                <a:cs typeface="Arial" panose="020B0604020202020204" pitchFamily="34" charset="0"/>
              </a:rPr>
              <a:t>[Tab]</a:t>
            </a:r>
            <a:r>
              <a:rPr lang="en-US" sz="1400" baseline="0" noProof="1">
                <a:latin typeface="Arial" panose="020B0604020202020204" pitchFamily="34" charset="0"/>
                <a:cs typeface="Arial" panose="020B0604020202020204" pitchFamily="34" charset="0"/>
              </a:rPr>
              <a:t> or </a:t>
            </a:r>
            <a:r>
              <a:rPr lang="en-US" sz="1400" b="1" baseline="0" noProof="1">
                <a:latin typeface="Arial" panose="020B0604020202020204" pitchFamily="34" charset="0"/>
                <a:cs typeface="Arial" panose="020B0604020202020204" pitchFamily="34" charset="0"/>
              </a:rPr>
              <a:t>[Shift]+[Tab]</a:t>
            </a:r>
            <a:r>
              <a:rPr lang="en-US" sz="1400" baseline="0" noProof="1">
                <a:latin typeface="Arial" panose="020B0604020202020204" pitchFamily="34" charset="0"/>
                <a:cs typeface="Arial" panose="020B0604020202020204" pitchFamily="34" charset="0"/>
              </a:rPr>
              <a:t> at the beginning of a line:</a:t>
            </a:r>
          </a:p>
          <a:p>
            <a:pPr marL="174624" indent="-174624">
              <a:lnSpc>
                <a:spcPct val="100000"/>
              </a:lnSpc>
              <a:buFont typeface="Arial" panose="020B0604020202020204" pitchFamily="34" charset="0"/>
              <a:buChar char="•"/>
            </a:pPr>
            <a:r>
              <a:rPr lang="en-US" sz="1400" baseline="0" noProof="1">
                <a:latin typeface="Arial" panose="020B0604020202020204" pitchFamily="34" charset="0"/>
                <a:cs typeface="Arial" panose="020B0604020202020204" pitchFamily="34" charset="0"/>
              </a:rPr>
              <a:t>[Tab] brings you to the </a:t>
            </a:r>
            <a:r>
              <a:rPr lang="en-US" sz="1400" u="sng" baseline="0" noProof="1">
                <a:latin typeface="Arial" panose="020B0604020202020204" pitchFamily="34" charset="0"/>
                <a:cs typeface="Arial" panose="020B0604020202020204" pitchFamily="34" charset="0"/>
              </a:rPr>
              <a:t>next </a:t>
            </a:r>
            <a:r>
              <a:rPr lang="en-US" sz="1400" baseline="0" noProof="1">
                <a:latin typeface="Arial" panose="020B0604020202020204" pitchFamily="34" charset="0"/>
                <a:cs typeface="Arial" panose="020B0604020202020204" pitchFamily="34" charset="0"/>
              </a:rPr>
              <a:t>text style.</a:t>
            </a:r>
          </a:p>
          <a:p>
            <a:pPr marL="174624" indent="-174624">
              <a:lnSpc>
                <a:spcPct val="100000"/>
              </a:lnSpc>
              <a:buFont typeface="Arial" panose="020B0604020202020204" pitchFamily="34" charset="0"/>
              <a:buChar char="•"/>
            </a:pPr>
            <a:r>
              <a:rPr lang="en-US" sz="1400" baseline="0" noProof="1">
                <a:latin typeface="Arial" panose="020B0604020202020204" pitchFamily="34" charset="0"/>
                <a:cs typeface="Arial" panose="020B0604020202020204" pitchFamily="34" charset="0"/>
              </a:rPr>
              <a:t>[Shift]+[Tab] brings you to the </a:t>
            </a:r>
            <a:r>
              <a:rPr lang="en-US" sz="1400" u="sng" baseline="0" noProof="1">
                <a:latin typeface="Arial" panose="020B0604020202020204" pitchFamily="34" charset="0"/>
                <a:cs typeface="Arial" panose="020B0604020202020204" pitchFamily="34" charset="0"/>
              </a:rPr>
              <a:t>previous</a:t>
            </a:r>
            <a:r>
              <a:rPr lang="en-US" sz="1400" u="none" baseline="0" noProof="1">
                <a:latin typeface="Arial" panose="020B0604020202020204" pitchFamily="34" charset="0"/>
                <a:cs typeface="Arial" panose="020B0604020202020204" pitchFamily="34" charset="0"/>
              </a:rPr>
              <a:t> </a:t>
            </a:r>
            <a:r>
              <a:rPr lang="en-US" sz="1400" baseline="0" noProof="1">
                <a:latin typeface="Arial" panose="020B0604020202020204" pitchFamily="34" charset="0"/>
                <a:cs typeface="Arial" panose="020B0604020202020204" pitchFamily="34" charset="0"/>
              </a:rPr>
              <a:t>text style.</a:t>
            </a:r>
            <a:endParaRPr lang="en-US" sz="1400" i="0" u="none" baseline="0" noProof="1">
              <a:latin typeface="Arial" panose="020B0604020202020204" pitchFamily="34" charset="0"/>
              <a:cs typeface="Arial" panose="020B0604020202020204" pitchFamily="34" charset="0"/>
            </a:endParaRPr>
          </a:p>
        </p:txBody>
      </p:sp>
      <p:sp>
        <p:nvSpPr>
          <p:cNvPr id="12" name="Explanation reset layout"/>
          <p:cNvSpPr txBox="1"/>
          <p:nvPr userDrawn="1"/>
        </p:nvSpPr>
        <p:spPr>
          <a:xfrm>
            <a:off x="-4064000" y="4"/>
            <a:ext cx="3840000" cy="1508105"/>
          </a:xfrm>
          <a:prstGeom prst="rect">
            <a:avLst/>
          </a:prstGeom>
          <a:noFill/>
        </p:spPr>
        <p:txBody>
          <a:bodyPr wrap="square" lIns="0" tIns="0" rIns="0" bIns="0" numCol="1" spcCol="0" rtlCol="0">
            <a:spAutoFit/>
          </a:bodyPr>
          <a:lstStyle/>
          <a:p>
            <a:pPr>
              <a:lnSpc>
                <a:spcPct val="100000"/>
              </a:lnSpc>
            </a:pPr>
            <a:r>
              <a:rPr lang="en-US" sz="1400" b="1" i="0" u="none" baseline="0" noProof="1">
                <a:solidFill>
                  <a:schemeClr val="accent1"/>
                </a:solidFill>
                <a:latin typeface="Arial" panose="020B0604020202020204" pitchFamily="34" charset="0"/>
                <a:cs typeface="Arial" panose="020B0604020202020204" pitchFamily="34" charset="0"/>
              </a:rPr>
              <a:t>Reset layout</a:t>
            </a:r>
            <a:endParaRPr lang="en-US" sz="1400" b="0" i="0" u="none" baseline="0" noProof="1">
              <a:solidFill>
                <a:schemeClr val="accent1"/>
              </a:solidFill>
              <a:latin typeface="Arial" panose="020B0604020202020204" pitchFamily="34" charset="0"/>
              <a:cs typeface="Arial" panose="020B0604020202020204" pitchFamily="34" charset="0"/>
            </a:endParaRPr>
          </a:p>
          <a:p>
            <a:pPr>
              <a:lnSpc>
                <a:spcPct val="100000"/>
              </a:lnSpc>
            </a:pPr>
            <a:r>
              <a:rPr lang="en-US" sz="1400" b="0" i="0" u="none" baseline="0" noProof="1">
                <a:solidFill>
                  <a:schemeClr val="tx1"/>
                </a:solidFill>
                <a:latin typeface="Arial" panose="020B0604020202020204" pitchFamily="34" charset="0"/>
                <a:cs typeface="Arial" panose="020B0604020202020204" pitchFamily="34" charset="0"/>
              </a:rPr>
              <a:t>If, after many manipulations, the layout has gone weird, you can always reset the slide to the original settings: on tab </a:t>
            </a:r>
            <a:r>
              <a:rPr lang="en-US" sz="1400" b="1" i="0" u="none" baseline="0" noProof="1">
                <a:solidFill>
                  <a:schemeClr val="tx1"/>
                </a:solidFill>
                <a:latin typeface="Arial" panose="020B0604020202020204" pitchFamily="34" charset="0"/>
                <a:cs typeface="Arial" panose="020B0604020202020204" pitchFamily="34" charset="0"/>
              </a:rPr>
              <a:t>Home</a:t>
            </a:r>
            <a:r>
              <a:rPr lang="en-US" sz="1400" b="0" i="0" u="none" baseline="0" noProof="1">
                <a:solidFill>
                  <a:schemeClr val="tx1"/>
                </a:solidFill>
                <a:latin typeface="Arial" panose="020B0604020202020204" pitchFamily="34" charset="0"/>
                <a:cs typeface="Arial" panose="020B0604020202020204" pitchFamily="34" charset="0"/>
              </a:rPr>
              <a:t>, click </a:t>
            </a:r>
            <a:r>
              <a:rPr lang="en-US" sz="1400" b="1" i="0" u="none" baseline="0" noProof="1">
                <a:solidFill>
                  <a:schemeClr val="tx1"/>
                </a:solidFill>
                <a:latin typeface="Arial" panose="020B0604020202020204" pitchFamily="34" charset="0"/>
                <a:cs typeface="Arial" panose="020B0604020202020204" pitchFamily="34" charset="0"/>
              </a:rPr>
              <a:t>Reset</a:t>
            </a:r>
            <a:r>
              <a:rPr lang="en-US" sz="1400" b="0" i="0" u="none" baseline="0" noProof="1">
                <a:solidFill>
                  <a:schemeClr val="tx1"/>
                </a:solidFill>
                <a:latin typeface="Arial" panose="020B0604020202020204" pitchFamily="34" charset="0"/>
                <a:cs typeface="Arial" panose="020B0604020202020204" pitchFamily="34" charset="0"/>
              </a:rPr>
              <a:t>. This resets the position of all placeholders and the formatting of text. It also undoes any cropping of pictures.</a:t>
            </a:r>
          </a:p>
        </p:txBody>
      </p:sp>
      <p:sp>
        <p:nvSpPr>
          <p:cNvPr id="5" name="Tijdelijke aanduiding voor tekst 4"/>
          <p:cNvSpPr>
            <a:spLocks noGrp="1"/>
          </p:cNvSpPr>
          <p:nvPr>
            <p:ph type="body" sz="quarter" idx="11"/>
          </p:nvPr>
        </p:nvSpPr>
        <p:spPr>
          <a:xfrm>
            <a:off x="838201" y="1540800"/>
            <a:ext cx="10520451" cy="2242666"/>
          </a:xfrm>
        </p:spPr>
        <p:txBody>
          <a:bodyPr/>
          <a:lstStyle>
            <a:lvl1pPr>
              <a:defRPr b="0">
                <a:solidFill>
                  <a:schemeClr val="accent2"/>
                </a:solidFill>
              </a:defRPr>
            </a:lvl1pPr>
            <a:lvl2pPr>
              <a:defRPr>
                <a:solidFill>
                  <a:schemeClr val="accent1"/>
                </a:solidFill>
              </a:defRPr>
            </a:lvl2pPr>
            <a:lvl3pPr marL="0" indent="0">
              <a:buNone/>
              <a:defRPr/>
            </a:lvl3pPr>
          </a:lstStyle>
          <a:p>
            <a:pPr lvl="0"/>
            <a:r>
              <a:rPr lang="en-US"/>
              <a:t>Click to edit Master text styles</a:t>
            </a:r>
          </a:p>
          <a:p>
            <a:pPr lvl="1"/>
            <a:r>
              <a:rPr lang="en-US"/>
              <a:t>Second level</a:t>
            </a:r>
          </a:p>
        </p:txBody>
      </p:sp>
      <p:sp>
        <p:nvSpPr>
          <p:cNvPr id="8" name="Explanation pictures"/>
          <p:cNvSpPr txBox="1"/>
          <p:nvPr userDrawn="1"/>
        </p:nvSpPr>
        <p:spPr>
          <a:xfrm>
            <a:off x="12627858" y="5"/>
            <a:ext cx="3584037" cy="5601533"/>
          </a:xfrm>
          <a:prstGeom prst="rect">
            <a:avLst/>
          </a:prstGeom>
          <a:noFill/>
        </p:spPr>
        <p:txBody>
          <a:bodyPr wrap="square" lIns="0" tIns="0" rIns="0" bIns="0" numCol="1" spcCol="0" rtlCol="0">
            <a:spAutoFit/>
          </a:bodyPr>
          <a:lstStyle/>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Insert picture</a:t>
            </a:r>
          </a:p>
          <a:p>
            <a:pPr marL="0" indent="0">
              <a:lnSpc>
                <a:spcPct val="100000"/>
              </a:lnSpc>
              <a:buFont typeface="Arial" panose="020B0604020202020204" pitchFamily="34" charset="0"/>
              <a:buNone/>
            </a:pPr>
            <a:r>
              <a:rPr lang="en-US" sz="1400" kern="1200" noProof="1">
                <a:solidFill>
                  <a:schemeClr val="tx1"/>
                </a:solidFill>
                <a:effectLst/>
                <a:latin typeface="Arial" panose="020B0604020202020204" pitchFamily="34" charset="0"/>
                <a:ea typeface="+mn-ea"/>
                <a:cs typeface="Arial" panose="020B0604020202020204" pitchFamily="34" charset="0"/>
              </a:rPr>
              <a:t>Click</a:t>
            </a:r>
            <a:r>
              <a:rPr lang="en-US" sz="1400" kern="1200" baseline="0" noProof="1">
                <a:solidFill>
                  <a:schemeClr val="tx1"/>
                </a:solidFill>
                <a:effectLst/>
                <a:latin typeface="Arial" panose="020B0604020202020204" pitchFamily="34" charset="0"/>
                <a:ea typeface="+mn-ea"/>
                <a:cs typeface="Arial" panose="020B0604020202020204" pitchFamily="34" charset="0"/>
              </a:rPr>
              <a:t> the picture icon and select your picture. Your picture will fill the shape from the centre of the picture.</a:t>
            </a:r>
            <a:endParaRPr lang="en-US" sz="1400" kern="1200" noProof="1">
              <a:solidFill>
                <a:schemeClr val="tx1"/>
              </a:solidFill>
              <a:effectLst/>
              <a:latin typeface="Arial" panose="020B0604020202020204" pitchFamily="34" charset="0"/>
              <a:ea typeface="+mn-ea"/>
              <a:cs typeface="Arial" panose="020B0604020202020204" pitchFamily="34" charset="0"/>
            </a:endParaRPr>
          </a:p>
          <a:p>
            <a:pPr>
              <a:lnSpc>
                <a:spcPct val="100000"/>
              </a:lnSpc>
            </a:pPr>
            <a:endParaRPr lang="en-US" sz="1400" kern="1200" noProof="1">
              <a:solidFill>
                <a:schemeClr val="tx1"/>
              </a:solidFill>
              <a:effectLst/>
              <a:latin typeface="Arial" panose="020B0604020202020204" pitchFamily="34" charset="0"/>
              <a:ea typeface="+mn-ea"/>
              <a:cs typeface="Arial" panose="020B0604020202020204" pitchFamily="34" charset="0"/>
            </a:endParaRPr>
          </a:p>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Move / zoom picture in shape</a:t>
            </a:r>
          </a:p>
          <a:p>
            <a:pPr>
              <a:lnSpc>
                <a:spcPct val="100000"/>
              </a:lnSpc>
            </a:pPr>
            <a:r>
              <a:rPr lang="en-US" sz="1400" b="0" u="none" kern="1200" noProof="1">
                <a:solidFill>
                  <a:schemeClr val="tx1"/>
                </a:solidFill>
                <a:effectLst/>
                <a:latin typeface="Arial" panose="020B0604020202020204" pitchFamily="34" charset="0"/>
                <a:ea typeface="+mn-ea"/>
                <a:cs typeface="Arial" panose="020B0604020202020204" pitchFamily="34" charset="0"/>
              </a:rPr>
              <a:t>After placing</a:t>
            </a:r>
            <a:r>
              <a:rPr lang="en-US" sz="1400" b="0" u="none" kern="1200" baseline="0" noProof="1">
                <a:solidFill>
                  <a:schemeClr val="tx1"/>
                </a:solidFill>
                <a:effectLst/>
                <a:latin typeface="Arial" panose="020B0604020202020204" pitchFamily="34" charset="0"/>
                <a:ea typeface="+mn-ea"/>
                <a:cs typeface="Arial" panose="020B0604020202020204" pitchFamily="34" charset="0"/>
              </a:rPr>
              <a:t> </a:t>
            </a:r>
            <a:r>
              <a:rPr lang="en-US" sz="1400" b="0" u="none" kern="1200" noProof="1">
                <a:solidFill>
                  <a:schemeClr val="tx1"/>
                </a:solidFill>
                <a:effectLst/>
                <a:latin typeface="Arial" panose="020B0604020202020204" pitchFamily="34" charset="0"/>
                <a:ea typeface="+mn-ea"/>
                <a:cs typeface="Arial" panose="020B0604020202020204" pitchFamily="34" charset="0"/>
              </a:rPr>
              <a:t>a picture, you may zoom or move the picture</a:t>
            </a:r>
            <a:r>
              <a:rPr lang="en-US" sz="1400" b="0" u="none" kern="1200" baseline="0" noProof="1">
                <a:solidFill>
                  <a:schemeClr val="tx1"/>
                </a:solidFill>
                <a:effectLst/>
                <a:latin typeface="Arial" panose="020B0604020202020204" pitchFamily="34" charset="0"/>
                <a:ea typeface="+mn-ea"/>
                <a:cs typeface="Arial" panose="020B0604020202020204" pitchFamily="34" charset="0"/>
              </a:rPr>
              <a:t> in the shape using the ‘cropping’ function</a:t>
            </a:r>
            <a:r>
              <a:rPr lang="en-US" sz="1400" kern="1200" baseline="0" noProof="1">
                <a:solidFill>
                  <a:schemeClr val="tx1"/>
                </a:solidFill>
                <a:effectLst/>
                <a:latin typeface="Arial" panose="020B0604020202020204" pitchFamily="34" charset="0"/>
                <a:ea typeface="+mn-ea"/>
                <a:cs typeface="Arial" panose="020B0604020202020204" pitchFamily="34" charset="0"/>
              </a:rPr>
              <a:t>:</a:t>
            </a:r>
          </a:p>
          <a:p>
            <a:pPr marL="174624" indent="-174624">
              <a:lnSpc>
                <a:spcPct val="100000"/>
              </a:lnSpc>
              <a:buFont typeface="Arial" panose="020B0604020202020204" pitchFamily="34" charset="0"/>
              <a:buChar char="•"/>
            </a:pPr>
            <a:r>
              <a:rPr lang="en-US" sz="1400" kern="1200" noProof="1">
                <a:solidFill>
                  <a:schemeClr val="tx1"/>
                </a:solidFill>
                <a:effectLst/>
                <a:latin typeface="Arial" panose="020B0604020202020204" pitchFamily="34" charset="0"/>
                <a:ea typeface="+mn-ea"/>
                <a:cs typeface="Arial" panose="020B0604020202020204" pitchFamily="34" charset="0"/>
              </a:rPr>
              <a:t>Select the picture.</a:t>
            </a:r>
          </a:p>
          <a:p>
            <a:pPr marL="174624" indent="-174624">
              <a:lnSpc>
                <a:spcPct val="100000"/>
              </a:lnSpc>
              <a:buFont typeface="Arial" panose="020B0604020202020204" pitchFamily="34" charset="0"/>
              <a:buChar char="•"/>
            </a:pPr>
            <a:r>
              <a:rPr lang="en-US" sz="1400" kern="1200" noProof="1">
                <a:solidFill>
                  <a:schemeClr val="tx1"/>
                </a:solidFill>
                <a:effectLst/>
                <a:latin typeface="Arial" panose="020B0604020202020204" pitchFamily="34" charset="0"/>
                <a:ea typeface="+mn-ea"/>
                <a:cs typeface="Arial" panose="020B0604020202020204" pitchFamily="34" charset="0"/>
              </a:rPr>
              <a:t>On</a:t>
            </a:r>
            <a:r>
              <a:rPr lang="en-US" sz="1400" kern="1200" baseline="0" noProof="1">
                <a:solidFill>
                  <a:schemeClr val="tx1"/>
                </a:solidFill>
                <a:effectLst/>
                <a:latin typeface="Arial" panose="020B0604020202020204" pitchFamily="34" charset="0"/>
                <a:ea typeface="+mn-ea"/>
                <a:cs typeface="Arial" panose="020B0604020202020204" pitchFamily="34" charset="0"/>
              </a:rPr>
              <a:t> tab </a:t>
            </a:r>
            <a:r>
              <a:rPr lang="en-US" sz="1400" b="1" kern="1200" baseline="0" noProof="1">
                <a:solidFill>
                  <a:schemeClr val="tx1"/>
                </a:solidFill>
                <a:effectLst/>
                <a:latin typeface="Arial" panose="020B0604020202020204" pitchFamily="34" charset="0"/>
                <a:ea typeface="+mn-ea"/>
                <a:cs typeface="Arial" panose="020B0604020202020204" pitchFamily="34" charset="0"/>
              </a:rPr>
              <a:t>Format</a:t>
            </a:r>
            <a:r>
              <a:rPr lang="en-US" sz="1400" kern="1200" baseline="0" noProof="1">
                <a:solidFill>
                  <a:schemeClr val="tx1"/>
                </a:solidFill>
                <a:effectLst/>
                <a:latin typeface="Arial" panose="020B0604020202020204" pitchFamily="34" charset="0"/>
                <a:ea typeface="+mn-ea"/>
                <a:cs typeface="Arial" panose="020B0604020202020204" pitchFamily="34" charset="0"/>
              </a:rPr>
              <a:t>, click </a:t>
            </a:r>
            <a:r>
              <a:rPr lang="en-US" sz="1400" b="1" kern="1200" baseline="0" noProof="1">
                <a:solidFill>
                  <a:schemeClr val="tx1"/>
                </a:solidFill>
                <a:effectLst/>
                <a:latin typeface="Arial" panose="020B0604020202020204" pitchFamily="34" charset="0"/>
                <a:ea typeface="+mn-ea"/>
                <a:cs typeface="Arial" panose="020B0604020202020204" pitchFamily="34" charset="0"/>
              </a:rPr>
              <a:t>Crop</a:t>
            </a:r>
            <a:r>
              <a:rPr lang="en-US" sz="1400" b="0" kern="1200" baseline="0" noProof="1">
                <a:solidFill>
                  <a:schemeClr val="tx1"/>
                </a:solidFill>
                <a:effectLst/>
                <a:latin typeface="Arial" panose="020B0604020202020204" pitchFamily="34" charset="0"/>
                <a:ea typeface="+mn-ea"/>
                <a:cs typeface="Arial" panose="020B0604020202020204" pitchFamily="34" charset="0"/>
              </a:rPr>
              <a:t>.</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Now you can enlarge/reduce, zoom in/out and crop the photo.</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Once done, click anywhere </a:t>
            </a:r>
            <a:r>
              <a:rPr lang="en-US" sz="1400" b="0" i="1" kern="1200" baseline="0" noProof="1">
                <a:solidFill>
                  <a:schemeClr val="tx1"/>
                </a:solidFill>
                <a:effectLst/>
                <a:latin typeface="Arial" panose="020B0604020202020204" pitchFamily="34" charset="0"/>
                <a:ea typeface="+mn-ea"/>
                <a:cs typeface="Arial" panose="020B0604020202020204" pitchFamily="34" charset="0"/>
              </a:rPr>
              <a:t>next to </a:t>
            </a:r>
            <a:r>
              <a:rPr lang="en-US" sz="1400" b="0" i="0" kern="1200" baseline="0" noProof="1">
                <a:solidFill>
                  <a:schemeClr val="tx1"/>
                </a:solidFill>
                <a:effectLst/>
                <a:latin typeface="Arial" panose="020B0604020202020204" pitchFamily="34" charset="0"/>
                <a:ea typeface="+mn-ea"/>
                <a:cs typeface="Arial" panose="020B0604020202020204" pitchFamily="34" charset="0"/>
              </a:rPr>
              <a:t>the</a:t>
            </a:r>
            <a:r>
              <a:rPr lang="en-US" sz="1400" b="0" i="1" kern="1200" baseline="0" noProof="1">
                <a:solidFill>
                  <a:schemeClr val="tx1"/>
                </a:solidFill>
                <a:effectLst/>
                <a:latin typeface="Arial" panose="020B0604020202020204" pitchFamily="34" charset="0"/>
                <a:ea typeface="+mn-ea"/>
                <a:cs typeface="Arial" panose="020B0604020202020204" pitchFamily="34" charset="0"/>
              </a:rPr>
              <a:t> </a:t>
            </a:r>
            <a:r>
              <a:rPr lang="en-US" sz="1400" b="0" i="0" kern="1200" baseline="0" noProof="1">
                <a:solidFill>
                  <a:schemeClr val="tx1"/>
                </a:solidFill>
                <a:effectLst/>
                <a:latin typeface="Arial" panose="020B0604020202020204" pitchFamily="34" charset="0"/>
                <a:ea typeface="+mn-ea"/>
                <a:cs typeface="Arial" panose="020B0604020202020204" pitchFamily="34" charset="0"/>
              </a:rPr>
              <a:t>picture.</a:t>
            </a:r>
          </a:p>
          <a:p>
            <a:pPr marL="406335" indent="-406335">
              <a:lnSpc>
                <a:spcPct val="100000"/>
              </a:lnSpc>
              <a:buFont typeface="Arial" panose="020B0604020202020204" pitchFamily="34" charset="0"/>
              <a:buChar char="•"/>
            </a:pPr>
            <a:endParaRPr lang="en-US" sz="1400" b="0" i="0" kern="1200" baseline="0" noProof="1">
              <a:solidFill>
                <a:schemeClr val="tx1"/>
              </a:solidFill>
              <a:effectLst/>
              <a:latin typeface="Arial" panose="020B0604020202020204" pitchFamily="34" charset="0"/>
              <a:ea typeface="+mn-ea"/>
              <a:cs typeface="Arial" panose="020B0604020202020204" pitchFamily="34" charset="0"/>
            </a:endParaRPr>
          </a:p>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Replace picture</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Select the current picture.</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Press </a:t>
            </a:r>
            <a:r>
              <a:rPr lang="en-US" sz="1400" b="1" kern="1200" baseline="0" noProof="1">
                <a:solidFill>
                  <a:schemeClr val="tx1"/>
                </a:solidFill>
                <a:effectLst/>
                <a:latin typeface="Arial" panose="020B0604020202020204" pitchFamily="34" charset="0"/>
                <a:ea typeface="+mn-ea"/>
                <a:cs typeface="Arial" panose="020B0604020202020204" pitchFamily="34" charset="0"/>
              </a:rPr>
              <a:t>[Delete]</a:t>
            </a:r>
            <a:r>
              <a:rPr lang="en-US" sz="1400" b="0" kern="1200" baseline="0" noProof="1">
                <a:solidFill>
                  <a:schemeClr val="tx1"/>
                </a:solidFill>
                <a:effectLst/>
                <a:latin typeface="Arial" panose="020B0604020202020204" pitchFamily="34" charset="0"/>
                <a:ea typeface="+mn-ea"/>
                <a:cs typeface="Arial" panose="020B0604020202020204" pitchFamily="34" charset="0"/>
              </a:rPr>
              <a:t>.</a:t>
            </a:r>
            <a:endParaRPr lang="en-US" sz="1400" b="1" kern="1200" baseline="0" noProof="1">
              <a:solidFill>
                <a:schemeClr val="tx1"/>
              </a:solidFill>
              <a:effectLst/>
              <a:latin typeface="Arial" panose="020B0604020202020204" pitchFamily="34" charset="0"/>
              <a:ea typeface="+mn-ea"/>
              <a:cs typeface="Arial" panose="020B0604020202020204" pitchFamily="34" charset="0"/>
            </a:endParaRP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Insert the new picture using the icon.</a:t>
            </a:r>
          </a:p>
          <a:p>
            <a:pPr marL="0" indent="0">
              <a:lnSpc>
                <a:spcPct val="100000"/>
              </a:lnSpc>
              <a:buFont typeface="Arial" panose="020B0604020202020204" pitchFamily="34" charset="0"/>
              <a:buNone/>
            </a:pPr>
            <a:r>
              <a:rPr lang="nl-NL" sz="1400" b="1" kern="1200" baseline="0" noProof="1">
                <a:solidFill>
                  <a:schemeClr val="accent2"/>
                </a:solidFill>
                <a:effectLst/>
                <a:latin typeface="Arial" panose="020B0604020202020204" pitchFamily="34" charset="0"/>
                <a:ea typeface="+mn-ea"/>
                <a:cs typeface="Arial" panose="020B0604020202020204" pitchFamily="34" charset="0"/>
              </a:rPr>
              <a:t>Note 1:</a:t>
            </a:r>
            <a:r>
              <a:rPr lang="nl-NL" sz="1400" b="0" kern="1200" baseline="0" noProof="1">
                <a:solidFill>
                  <a:schemeClr val="accent2"/>
                </a:solidFill>
                <a:effectLst/>
                <a:latin typeface="Arial" panose="020B0604020202020204" pitchFamily="34" charset="0"/>
                <a:ea typeface="+mn-ea"/>
                <a:cs typeface="Arial" panose="020B0604020202020204" pitchFamily="34" charset="0"/>
              </a:rPr>
              <a:t> </a:t>
            </a:r>
            <a:r>
              <a:rPr lang="nl-NL" sz="1400" b="0" kern="1200" baseline="0" noProof="1">
                <a:solidFill>
                  <a:schemeClr val="tx1"/>
                </a:solidFill>
                <a:effectLst/>
                <a:latin typeface="Arial" panose="020B0604020202020204" pitchFamily="34" charset="0"/>
                <a:ea typeface="+mn-ea"/>
                <a:cs typeface="Arial" panose="020B0604020202020204" pitchFamily="34" charset="0"/>
              </a:rPr>
              <a:t>do not use the ‘Change picture’ function, because then the picture will no longer follow the shape’s size.</a:t>
            </a:r>
          </a:p>
          <a:p>
            <a:pPr marL="0" marR="0" lvl="0" indent="0" algn="l" defTabSz="143251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b="1" kern="1200" baseline="0" noProof="1">
                <a:solidFill>
                  <a:schemeClr val="accent2"/>
                </a:solidFill>
                <a:effectLst/>
                <a:latin typeface="Arial" panose="020B0604020202020204" pitchFamily="34" charset="0"/>
                <a:ea typeface="+mn-ea"/>
                <a:cs typeface="Arial" panose="020B0604020202020204" pitchFamily="34" charset="0"/>
              </a:rPr>
              <a:t>Note 2:</a:t>
            </a:r>
            <a:r>
              <a:rPr lang="nl-NL" sz="1400" b="0" kern="1200" baseline="0" noProof="1">
                <a:solidFill>
                  <a:schemeClr val="accent2"/>
                </a:solidFill>
                <a:effectLst/>
                <a:latin typeface="Arial" panose="020B0604020202020204" pitchFamily="34" charset="0"/>
                <a:ea typeface="+mn-ea"/>
                <a:cs typeface="Arial" panose="020B0604020202020204" pitchFamily="34" charset="0"/>
              </a:rPr>
              <a:t> </a:t>
            </a:r>
            <a:r>
              <a:rPr lang="nl-NL" sz="1400" b="0" kern="1200" baseline="0" noProof="1">
                <a:solidFill>
                  <a:schemeClr val="tx1"/>
                </a:solidFill>
                <a:effectLst/>
                <a:latin typeface="Arial" panose="020B0604020202020204" pitchFamily="34" charset="0"/>
                <a:ea typeface="+mn-ea"/>
                <a:cs typeface="Arial" panose="020B0604020202020204" pitchFamily="34" charset="0"/>
              </a:rPr>
              <a:t>you will probably need to reset the slide to it’s original layout. See the tip on the left hand side next to this slide.</a:t>
            </a:r>
            <a:endParaRPr lang="en-US" sz="1400" b="0" kern="1200" baseline="0" noProof="1">
              <a:solidFill>
                <a:schemeClr val="tx1"/>
              </a:solidFill>
              <a:effectLst/>
              <a:latin typeface="Arial" panose="020B0604020202020204" pitchFamily="34" charset="0"/>
              <a:ea typeface="+mn-ea"/>
              <a:cs typeface="Arial" panose="020B0604020202020204" pitchFamily="34" charset="0"/>
            </a:endParaRPr>
          </a:p>
        </p:txBody>
      </p:sp>
      <p:sp>
        <p:nvSpPr>
          <p:cNvPr id="9" name="Tijdelijke aanduiding voor tekst 4"/>
          <p:cNvSpPr>
            <a:spLocks noGrp="1"/>
          </p:cNvSpPr>
          <p:nvPr>
            <p:ph type="body" sz="quarter" idx="12"/>
          </p:nvPr>
        </p:nvSpPr>
        <p:spPr>
          <a:xfrm>
            <a:off x="840001" y="4032000"/>
            <a:ext cx="10520451" cy="2340000"/>
          </a:xfrm>
        </p:spPr>
        <p:txBody>
          <a:bodyPr/>
          <a:lstStyle>
            <a:lvl1pPr>
              <a:defRPr b="0">
                <a:solidFill>
                  <a:schemeClr val="accent2"/>
                </a:solidFill>
              </a:defRPr>
            </a:lvl1pPr>
            <a:lvl2pPr>
              <a:defRPr>
                <a:solidFill>
                  <a:schemeClr val="accent1"/>
                </a:solidFill>
              </a:defRPr>
            </a:lvl2pPr>
            <a:lvl3pPr marL="0" indent="0">
              <a:buNone/>
              <a:defRPr/>
            </a:lvl3pPr>
          </a:lstStyle>
          <a:p>
            <a:pPr lvl="0"/>
            <a:r>
              <a:rPr lang="en-US"/>
              <a:t>Click to edit Master text styles</a:t>
            </a:r>
          </a:p>
          <a:p>
            <a:pPr lvl="1"/>
            <a:r>
              <a:rPr lang="en-US"/>
              <a:t>Second level</a:t>
            </a:r>
          </a:p>
        </p:txBody>
      </p:sp>
      <p:sp>
        <p:nvSpPr>
          <p:cNvPr id="11" name="Tijdelijke aanduiding voor afbeelding 3"/>
          <p:cNvSpPr>
            <a:spLocks noGrp="1"/>
          </p:cNvSpPr>
          <p:nvPr>
            <p:ph type="pic" sz="quarter" idx="13"/>
          </p:nvPr>
        </p:nvSpPr>
        <p:spPr>
          <a:xfrm>
            <a:off x="840003" y="1540800"/>
            <a:ext cx="10515600" cy="2340000"/>
          </a:xfrm>
          <a:solidFill>
            <a:schemeClr val="bg1">
              <a:lumMod val="85000"/>
            </a:schemeClr>
          </a:solidFill>
        </p:spPr>
        <p:txBody>
          <a:bodyPr/>
          <a:lstStyle>
            <a:lvl1pPr>
              <a:defRPr b="0"/>
            </a:lvl1pPr>
          </a:lstStyle>
          <a:p>
            <a:r>
              <a:rPr lang="en-US"/>
              <a:t>Click icon to add picture</a:t>
            </a:r>
            <a:endParaRPr lang="nl-NL"/>
          </a:p>
        </p:txBody>
      </p:sp>
    </p:spTree>
    <p:extLst>
      <p:ext uri="{BB962C8B-B14F-4D97-AF65-F5344CB8AC3E}">
        <p14:creationId xmlns:p14="http://schemas.microsoft.com/office/powerpoint/2010/main" val="346315882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881910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69002969"/>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a:extLst>
              <a:ext uri="{FF2B5EF4-FFF2-40B4-BE49-F238E27FC236}">
                <a16:creationId xmlns:a16="http://schemas.microsoft.com/office/drawing/2014/main" id="{AA816FDF-8F37-8E94-8A87-101209EFB952}"/>
              </a:ext>
            </a:extLst>
          </p:cNvPr>
          <p:cNvCxnSpPr/>
          <p:nvPr userDrawn="1"/>
        </p:nvCxnSpPr>
        <p:spPr>
          <a:xfrm flipH="1">
            <a:off x="838206" y="12"/>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7229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575188954"/>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17106155"/>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812067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1944672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131852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860367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773">
              <a:solidFill>
                <a:schemeClr val="accent4"/>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84" y="1069041"/>
            <a:ext cx="12209155" cy="5793314"/>
          </a:xfrm>
          <a:prstGeom prst="rect">
            <a:avLst/>
          </a:prstGeom>
        </p:spPr>
      </p:pic>
      <p:sp>
        <p:nvSpPr>
          <p:cNvPr id="2" name="Rectangle 1"/>
          <p:cNvSpPr/>
          <p:nvPr userDrawn="1"/>
        </p:nvSpPr>
        <p:spPr>
          <a:xfrm>
            <a:off x="0" y="12"/>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773"/>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7" y="258042"/>
            <a:ext cx="1659793" cy="1152460"/>
          </a:xfrm>
          <a:prstGeom prst="rect">
            <a:avLst/>
          </a:prstGeom>
        </p:spPr>
      </p:pic>
      <p:sp>
        <p:nvSpPr>
          <p:cNvPr id="11" name="Rectangle 10"/>
          <p:cNvSpPr/>
          <p:nvPr userDrawn="1"/>
        </p:nvSpPr>
        <p:spPr>
          <a:xfrm>
            <a:off x="5741165"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773"/>
          </a:p>
        </p:txBody>
      </p:sp>
    </p:spTree>
    <p:extLst>
      <p:ext uri="{BB962C8B-B14F-4D97-AF65-F5344CB8AC3E}">
        <p14:creationId xmlns:p14="http://schemas.microsoft.com/office/powerpoint/2010/main" val="20976001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full page">
    <p:spTree>
      <p:nvGrpSpPr>
        <p:cNvPr id="1" name=""/>
        <p:cNvGrpSpPr/>
        <p:nvPr/>
      </p:nvGrpSpPr>
      <p:grpSpPr>
        <a:xfrm>
          <a:off x="0" y="0"/>
          <a:ext cx="0" cy="0"/>
          <a:chOff x="0" y="0"/>
          <a:chExt cx="0" cy="0"/>
        </a:xfrm>
      </p:grpSpPr>
      <p:sp>
        <p:nvSpPr>
          <p:cNvPr id="7" name="Placeholder slide no."/>
          <p:cNvSpPr>
            <a:spLocks noGrp="1"/>
          </p:cNvSpPr>
          <p:nvPr>
            <p:ph type="sldNum" sz="quarter" idx="10"/>
          </p:nvPr>
        </p:nvSpPr>
        <p:spPr/>
        <p:txBody>
          <a:bodyPr/>
          <a:lstStyle/>
          <a:p>
            <a:fld id="{D72D0EED-6137-432B-B46B-5D1F148F6602}" type="slidenum">
              <a:rPr lang="nl-NL" smtClean="0"/>
              <a:t>‹#›</a:t>
            </a:fld>
            <a:endParaRPr lang="nl-NL"/>
          </a:p>
        </p:txBody>
      </p:sp>
      <p:sp>
        <p:nvSpPr>
          <p:cNvPr id="12" name="Explanation reset layout"/>
          <p:cNvSpPr txBox="1"/>
          <p:nvPr userDrawn="1"/>
        </p:nvSpPr>
        <p:spPr>
          <a:xfrm>
            <a:off x="-4064000" y="4"/>
            <a:ext cx="3840000" cy="1508105"/>
          </a:xfrm>
          <a:prstGeom prst="rect">
            <a:avLst/>
          </a:prstGeom>
          <a:noFill/>
        </p:spPr>
        <p:txBody>
          <a:bodyPr wrap="square" lIns="0" tIns="0" rIns="0" bIns="0" numCol="1" spcCol="0" rtlCol="0">
            <a:spAutoFit/>
          </a:bodyPr>
          <a:lstStyle/>
          <a:p>
            <a:pPr>
              <a:lnSpc>
                <a:spcPct val="100000"/>
              </a:lnSpc>
            </a:pPr>
            <a:r>
              <a:rPr lang="en-US" sz="1400" b="1" i="0" u="none" baseline="0" noProof="1">
                <a:solidFill>
                  <a:schemeClr val="accent1"/>
                </a:solidFill>
                <a:latin typeface="Arial" panose="020B0604020202020204" pitchFamily="34" charset="0"/>
                <a:cs typeface="Arial" panose="020B0604020202020204" pitchFamily="34" charset="0"/>
              </a:rPr>
              <a:t>Reset layout</a:t>
            </a:r>
            <a:endParaRPr lang="en-US" sz="1400" b="0" i="0" u="none" baseline="0" noProof="1">
              <a:solidFill>
                <a:schemeClr val="accent1"/>
              </a:solidFill>
              <a:latin typeface="Arial" panose="020B0604020202020204" pitchFamily="34" charset="0"/>
              <a:cs typeface="Arial" panose="020B0604020202020204" pitchFamily="34" charset="0"/>
            </a:endParaRPr>
          </a:p>
          <a:p>
            <a:pPr>
              <a:lnSpc>
                <a:spcPct val="100000"/>
              </a:lnSpc>
            </a:pPr>
            <a:r>
              <a:rPr lang="en-US" sz="1400" b="0" i="0" u="none" baseline="0" noProof="1">
                <a:solidFill>
                  <a:schemeClr val="tx1"/>
                </a:solidFill>
                <a:latin typeface="Arial" panose="020B0604020202020204" pitchFamily="34" charset="0"/>
                <a:cs typeface="Arial" panose="020B0604020202020204" pitchFamily="34" charset="0"/>
              </a:rPr>
              <a:t>If, after many manipulations, the layout has gone weird, you can always reset the slide to the original settings: on tab </a:t>
            </a:r>
            <a:r>
              <a:rPr lang="en-US" sz="1400" b="1" i="0" u="none" baseline="0" noProof="1">
                <a:solidFill>
                  <a:schemeClr val="tx1"/>
                </a:solidFill>
                <a:latin typeface="Arial" panose="020B0604020202020204" pitchFamily="34" charset="0"/>
                <a:cs typeface="Arial" panose="020B0604020202020204" pitchFamily="34" charset="0"/>
              </a:rPr>
              <a:t>Home</a:t>
            </a:r>
            <a:r>
              <a:rPr lang="en-US" sz="1400" b="0" i="0" u="none" baseline="0" noProof="1">
                <a:solidFill>
                  <a:schemeClr val="tx1"/>
                </a:solidFill>
                <a:latin typeface="Arial" panose="020B0604020202020204" pitchFamily="34" charset="0"/>
                <a:cs typeface="Arial" panose="020B0604020202020204" pitchFamily="34" charset="0"/>
              </a:rPr>
              <a:t>, click </a:t>
            </a:r>
            <a:r>
              <a:rPr lang="en-US" sz="1400" b="1" i="0" u="none" baseline="0" noProof="1">
                <a:solidFill>
                  <a:schemeClr val="tx1"/>
                </a:solidFill>
                <a:latin typeface="Arial" panose="020B0604020202020204" pitchFamily="34" charset="0"/>
                <a:cs typeface="Arial" panose="020B0604020202020204" pitchFamily="34" charset="0"/>
              </a:rPr>
              <a:t>Reset</a:t>
            </a:r>
            <a:r>
              <a:rPr lang="en-US" sz="1400" b="0" i="0" u="none" baseline="0" noProof="1">
                <a:solidFill>
                  <a:schemeClr val="tx1"/>
                </a:solidFill>
                <a:latin typeface="Arial" panose="020B0604020202020204" pitchFamily="34" charset="0"/>
                <a:cs typeface="Arial" panose="020B0604020202020204" pitchFamily="34" charset="0"/>
              </a:rPr>
              <a:t>. This resets the position of all placeholders and the formatting of text. It also undoes any cropping of pictures.</a:t>
            </a:r>
          </a:p>
        </p:txBody>
      </p:sp>
      <p:sp>
        <p:nvSpPr>
          <p:cNvPr id="4" name="Placeholder picture"/>
          <p:cNvSpPr>
            <a:spLocks noGrp="1"/>
          </p:cNvSpPr>
          <p:nvPr>
            <p:ph type="pic" sz="quarter" idx="12"/>
          </p:nvPr>
        </p:nvSpPr>
        <p:spPr>
          <a:xfrm>
            <a:off x="0" y="0"/>
            <a:ext cx="12192000" cy="6858000"/>
          </a:xfrm>
          <a:solidFill>
            <a:schemeClr val="bg1">
              <a:lumMod val="85000"/>
            </a:schemeClr>
          </a:solidFill>
        </p:spPr>
        <p:txBody>
          <a:bodyPr/>
          <a:lstStyle>
            <a:lvl1pPr>
              <a:defRPr b="0"/>
            </a:lvl1pPr>
          </a:lstStyle>
          <a:p>
            <a:r>
              <a:rPr lang="en-US"/>
              <a:t>Click icon to add picture</a:t>
            </a:r>
            <a:endParaRPr lang="nl-NL"/>
          </a:p>
        </p:txBody>
      </p:sp>
      <p:sp>
        <p:nvSpPr>
          <p:cNvPr id="8" name="Explanation pictures"/>
          <p:cNvSpPr txBox="1"/>
          <p:nvPr userDrawn="1"/>
        </p:nvSpPr>
        <p:spPr>
          <a:xfrm>
            <a:off x="12627858" y="5"/>
            <a:ext cx="3584037" cy="5601533"/>
          </a:xfrm>
          <a:prstGeom prst="rect">
            <a:avLst/>
          </a:prstGeom>
          <a:noFill/>
        </p:spPr>
        <p:txBody>
          <a:bodyPr wrap="square" lIns="0" tIns="0" rIns="0" bIns="0" numCol="1" spcCol="0" rtlCol="0">
            <a:spAutoFit/>
          </a:bodyPr>
          <a:lstStyle/>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Insert picture</a:t>
            </a:r>
          </a:p>
          <a:p>
            <a:pPr marL="0" indent="0">
              <a:lnSpc>
                <a:spcPct val="100000"/>
              </a:lnSpc>
              <a:buFont typeface="Arial" panose="020B0604020202020204" pitchFamily="34" charset="0"/>
              <a:buNone/>
            </a:pPr>
            <a:r>
              <a:rPr lang="en-US" sz="1400" kern="1200" noProof="1">
                <a:solidFill>
                  <a:schemeClr val="tx1"/>
                </a:solidFill>
                <a:effectLst/>
                <a:latin typeface="Arial" panose="020B0604020202020204" pitchFamily="34" charset="0"/>
                <a:ea typeface="+mn-ea"/>
                <a:cs typeface="Arial" panose="020B0604020202020204" pitchFamily="34" charset="0"/>
              </a:rPr>
              <a:t>Click</a:t>
            </a:r>
            <a:r>
              <a:rPr lang="en-US" sz="1400" kern="1200" baseline="0" noProof="1">
                <a:solidFill>
                  <a:schemeClr val="tx1"/>
                </a:solidFill>
                <a:effectLst/>
                <a:latin typeface="Arial" panose="020B0604020202020204" pitchFamily="34" charset="0"/>
                <a:ea typeface="+mn-ea"/>
                <a:cs typeface="Arial" panose="020B0604020202020204" pitchFamily="34" charset="0"/>
              </a:rPr>
              <a:t> the picture icon and select your picture. Your picture will fill the shape from the centre of the picture.</a:t>
            </a:r>
            <a:endParaRPr lang="en-US" sz="1400" kern="1200" noProof="1">
              <a:solidFill>
                <a:schemeClr val="tx1"/>
              </a:solidFill>
              <a:effectLst/>
              <a:latin typeface="Arial" panose="020B0604020202020204" pitchFamily="34" charset="0"/>
              <a:ea typeface="+mn-ea"/>
              <a:cs typeface="Arial" panose="020B0604020202020204" pitchFamily="34" charset="0"/>
            </a:endParaRPr>
          </a:p>
          <a:p>
            <a:pPr>
              <a:lnSpc>
                <a:spcPct val="100000"/>
              </a:lnSpc>
            </a:pPr>
            <a:endParaRPr lang="en-US" sz="1400" kern="1200" noProof="1">
              <a:solidFill>
                <a:schemeClr val="tx1"/>
              </a:solidFill>
              <a:effectLst/>
              <a:latin typeface="Arial" panose="020B0604020202020204" pitchFamily="34" charset="0"/>
              <a:ea typeface="+mn-ea"/>
              <a:cs typeface="Arial" panose="020B0604020202020204" pitchFamily="34" charset="0"/>
            </a:endParaRPr>
          </a:p>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Move / zoom picture in shape</a:t>
            </a:r>
          </a:p>
          <a:p>
            <a:pPr>
              <a:lnSpc>
                <a:spcPct val="100000"/>
              </a:lnSpc>
            </a:pPr>
            <a:r>
              <a:rPr lang="en-US" sz="1400" b="0" u="none" kern="1200" noProof="1">
                <a:solidFill>
                  <a:schemeClr val="tx1"/>
                </a:solidFill>
                <a:effectLst/>
                <a:latin typeface="Arial" panose="020B0604020202020204" pitchFamily="34" charset="0"/>
                <a:ea typeface="+mn-ea"/>
                <a:cs typeface="Arial" panose="020B0604020202020204" pitchFamily="34" charset="0"/>
              </a:rPr>
              <a:t>After placing</a:t>
            </a:r>
            <a:r>
              <a:rPr lang="en-US" sz="1400" b="0" u="none" kern="1200" baseline="0" noProof="1">
                <a:solidFill>
                  <a:schemeClr val="tx1"/>
                </a:solidFill>
                <a:effectLst/>
                <a:latin typeface="Arial" panose="020B0604020202020204" pitchFamily="34" charset="0"/>
                <a:ea typeface="+mn-ea"/>
                <a:cs typeface="Arial" panose="020B0604020202020204" pitchFamily="34" charset="0"/>
              </a:rPr>
              <a:t> </a:t>
            </a:r>
            <a:r>
              <a:rPr lang="en-US" sz="1400" b="0" u="none" kern="1200" noProof="1">
                <a:solidFill>
                  <a:schemeClr val="tx1"/>
                </a:solidFill>
                <a:effectLst/>
                <a:latin typeface="Arial" panose="020B0604020202020204" pitchFamily="34" charset="0"/>
                <a:ea typeface="+mn-ea"/>
                <a:cs typeface="Arial" panose="020B0604020202020204" pitchFamily="34" charset="0"/>
              </a:rPr>
              <a:t>a picture, you may zoom or move the picture</a:t>
            </a:r>
            <a:r>
              <a:rPr lang="en-US" sz="1400" b="0" u="none" kern="1200" baseline="0" noProof="1">
                <a:solidFill>
                  <a:schemeClr val="tx1"/>
                </a:solidFill>
                <a:effectLst/>
                <a:latin typeface="Arial" panose="020B0604020202020204" pitchFamily="34" charset="0"/>
                <a:ea typeface="+mn-ea"/>
                <a:cs typeface="Arial" panose="020B0604020202020204" pitchFamily="34" charset="0"/>
              </a:rPr>
              <a:t> in the shape using the ‘cropping’ function</a:t>
            </a:r>
            <a:r>
              <a:rPr lang="en-US" sz="1400" kern="1200" baseline="0" noProof="1">
                <a:solidFill>
                  <a:schemeClr val="tx1"/>
                </a:solidFill>
                <a:effectLst/>
                <a:latin typeface="Arial" panose="020B0604020202020204" pitchFamily="34" charset="0"/>
                <a:ea typeface="+mn-ea"/>
                <a:cs typeface="Arial" panose="020B0604020202020204" pitchFamily="34" charset="0"/>
              </a:rPr>
              <a:t>:</a:t>
            </a:r>
          </a:p>
          <a:p>
            <a:pPr marL="174624" indent="-174624">
              <a:lnSpc>
                <a:spcPct val="100000"/>
              </a:lnSpc>
              <a:buFont typeface="Arial" panose="020B0604020202020204" pitchFamily="34" charset="0"/>
              <a:buChar char="•"/>
            </a:pPr>
            <a:r>
              <a:rPr lang="en-US" sz="1400" kern="1200" noProof="1">
                <a:solidFill>
                  <a:schemeClr val="tx1"/>
                </a:solidFill>
                <a:effectLst/>
                <a:latin typeface="Arial" panose="020B0604020202020204" pitchFamily="34" charset="0"/>
                <a:ea typeface="+mn-ea"/>
                <a:cs typeface="Arial" panose="020B0604020202020204" pitchFamily="34" charset="0"/>
              </a:rPr>
              <a:t>Select the picture.</a:t>
            </a:r>
          </a:p>
          <a:p>
            <a:pPr marL="174624" indent="-174624">
              <a:lnSpc>
                <a:spcPct val="100000"/>
              </a:lnSpc>
              <a:buFont typeface="Arial" panose="020B0604020202020204" pitchFamily="34" charset="0"/>
              <a:buChar char="•"/>
            </a:pPr>
            <a:r>
              <a:rPr lang="en-US" sz="1400" kern="1200" noProof="1">
                <a:solidFill>
                  <a:schemeClr val="tx1"/>
                </a:solidFill>
                <a:effectLst/>
                <a:latin typeface="Arial" panose="020B0604020202020204" pitchFamily="34" charset="0"/>
                <a:ea typeface="+mn-ea"/>
                <a:cs typeface="Arial" panose="020B0604020202020204" pitchFamily="34" charset="0"/>
              </a:rPr>
              <a:t>On</a:t>
            </a:r>
            <a:r>
              <a:rPr lang="en-US" sz="1400" kern="1200" baseline="0" noProof="1">
                <a:solidFill>
                  <a:schemeClr val="tx1"/>
                </a:solidFill>
                <a:effectLst/>
                <a:latin typeface="Arial" panose="020B0604020202020204" pitchFamily="34" charset="0"/>
                <a:ea typeface="+mn-ea"/>
                <a:cs typeface="Arial" panose="020B0604020202020204" pitchFamily="34" charset="0"/>
              </a:rPr>
              <a:t> tab </a:t>
            </a:r>
            <a:r>
              <a:rPr lang="en-US" sz="1400" b="1" kern="1200" baseline="0" noProof="1">
                <a:solidFill>
                  <a:schemeClr val="tx1"/>
                </a:solidFill>
                <a:effectLst/>
                <a:latin typeface="Arial" panose="020B0604020202020204" pitchFamily="34" charset="0"/>
                <a:ea typeface="+mn-ea"/>
                <a:cs typeface="Arial" panose="020B0604020202020204" pitchFamily="34" charset="0"/>
              </a:rPr>
              <a:t>Format</a:t>
            </a:r>
            <a:r>
              <a:rPr lang="en-US" sz="1400" kern="1200" baseline="0" noProof="1">
                <a:solidFill>
                  <a:schemeClr val="tx1"/>
                </a:solidFill>
                <a:effectLst/>
                <a:latin typeface="Arial" panose="020B0604020202020204" pitchFamily="34" charset="0"/>
                <a:ea typeface="+mn-ea"/>
                <a:cs typeface="Arial" panose="020B0604020202020204" pitchFamily="34" charset="0"/>
              </a:rPr>
              <a:t>, click </a:t>
            </a:r>
            <a:r>
              <a:rPr lang="en-US" sz="1400" b="1" kern="1200" baseline="0" noProof="1">
                <a:solidFill>
                  <a:schemeClr val="tx1"/>
                </a:solidFill>
                <a:effectLst/>
                <a:latin typeface="Arial" panose="020B0604020202020204" pitchFamily="34" charset="0"/>
                <a:ea typeface="+mn-ea"/>
                <a:cs typeface="Arial" panose="020B0604020202020204" pitchFamily="34" charset="0"/>
              </a:rPr>
              <a:t>Crop</a:t>
            </a:r>
            <a:r>
              <a:rPr lang="en-US" sz="1400" b="0" kern="1200" baseline="0" noProof="1">
                <a:solidFill>
                  <a:schemeClr val="tx1"/>
                </a:solidFill>
                <a:effectLst/>
                <a:latin typeface="Arial" panose="020B0604020202020204" pitchFamily="34" charset="0"/>
                <a:ea typeface="+mn-ea"/>
                <a:cs typeface="Arial" panose="020B0604020202020204" pitchFamily="34" charset="0"/>
              </a:rPr>
              <a:t>.</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Now you can enlarge/reduce, zoom in/out and crop the photo.</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Once done, click anywhere </a:t>
            </a:r>
            <a:r>
              <a:rPr lang="en-US" sz="1400" b="0" i="1" kern="1200" baseline="0" noProof="1">
                <a:solidFill>
                  <a:schemeClr val="tx1"/>
                </a:solidFill>
                <a:effectLst/>
                <a:latin typeface="Arial" panose="020B0604020202020204" pitchFamily="34" charset="0"/>
                <a:ea typeface="+mn-ea"/>
                <a:cs typeface="Arial" panose="020B0604020202020204" pitchFamily="34" charset="0"/>
              </a:rPr>
              <a:t>next to </a:t>
            </a:r>
            <a:r>
              <a:rPr lang="en-US" sz="1400" b="0" i="0" kern="1200" baseline="0" noProof="1">
                <a:solidFill>
                  <a:schemeClr val="tx1"/>
                </a:solidFill>
                <a:effectLst/>
                <a:latin typeface="Arial" panose="020B0604020202020204" pitchFamily="34" charset="0"/>
                <a:ea typeface="+mn-ea"/>
                <a:cs typeface="Arial" panose="020B0604020202020204" pitchFamily="34" charset="0"/>
              </a:rPr>
              <a:t>the</a:t>
            </a:r>
            <a:r>
              <a:rPr lang="en-US" sz="1400" b="0" i="1" kern="1200" baseline="0" noProof="1">
                <a:solidFill>
                  <a:schemeClr val="tx1"/>
                </a:solidFill>
                <a:effectLst/>
                <a:latin typeface="Arial" panose="020B0604020202020204" pitchFamily="34" charset="0"/>
                <a:ea typeface="+mn-ea"/>
                <a:cs typeface="Arial" panose="020B0604020202020204" pitchFamily="34" charset="0"/>
              </a:rPr>
              <a:t> </a:t>
            </a:r>
            <a:r>
              <a:rPr lang="en-US" sz="1400" b="0" i="0" kern="1200" baseline="0" noProof="1">
                <a:solidFill>
                  <a:schemeClr val="tx1"/>
                </a:solidFill>
                <a:effectLst/>
                <a:latin typeface="Arial" panose="020B0604020202020204" pitchFamily="34" charset="0"/>
                <a:ea typeface="+mn-ea"/>
                <a:cs typeface="Arial" panose="020B0604020202020204" pitchFamily="34" charset="0"/>
              </a:rPr>
              <a:t>picture.</a:t>
            </a:r>
          </a:p>
          <a:p>
            <a:pPr marL="406335" indent="-406335">
              <a:lnSpc>
                <a:spcPct val="100000"/>
              </a:lnSpc>
              <a:buFont typeface="Arial" panose="020B0604020202020204" pitchFamily="34" charset="0"/>
              <a:buChar char="•"/>
            </a:pPr>
            <a:endParaRPr lang="en-US" sz="1400" b="0" i="0" kern="1200" baseline="0" noProof="1">
              <a:solidFill>
                <a:schemeClr val="tx1"/>
              </a:solidFill>
              <a:effectLst/>
              <a:latin typeface="Arial" panose="020B0604020202020204" pitchFamily="34" charset="0"/>
              <a:ea typeface="+mn-ea"/>
              <a:cs typeface="Arial" panose="020B0604020202020204" pitchFamily="34" charset="0"/>
            </a:endParaRPr>
          </a:p>
          <a:p>
            <a:pPr>
              <a:lnSpc>
                <a:spcPct val="100000"/>
              </a:lnSpc>
            </a:pPr>
            <a:r>
              <a:rPr lang="en-US" sz="1400" b="1" u="none" kern="1200" noProof="1">
                <a:solidFill>
                  <a:schemeClr val="accent1"/>
                </a:solidFill>
                <a:effectLst/>
                <a:latin typeface="Arial" panose="020B0604020202020204" pitchFamily="34" charset="0"/>
                <a:ea typeface="+mn-ea"/>
                <a:cs typeface="Arial" panose="020B0604020202020204" pitchFamily="34" charset="0"/>
              </a:rPr>
              <a:t>Replace picture</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Select the current picture.</a:t>
            </a: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Press </a:t>
            </a:r>
            <a:r>
              <a:rPr lang="en-US" sz="1400" b="1" kern="1200" baseline="0" noProof="1">
                <a:solidFill>
                  <a:schemeClr val="tx1"/>
                </a:solidFill>
                <a:effectLst/>
                <a:latin typeface="Arial" panose="020B0604020202020204" pitchFamily="34" charset="0"/>
                <a:ea typeface="+mn-ea"/>
                <a:cs typeface="Arial" panose="020B0604020202020204" pitchFamily="34" charset="0"/>
              </a:rPr>
              <a:t>[Delete]</a:t>
            </a:r>
            <a:r>
              <a:rPr lang="en-US" sz="1400" b="0" kern="1200" baseline="0" noProof="1">
                <a:solidFill>
                  <a:schemeClr val="tx1"/>
                </a:solidFill>
                <a:effectLst/>
                <a:latin typeface="Arial" panose="020B0604020202020204" pitchFamily="34" charset="0"/>
                <a:ea typeface="+mn-ea"/>
                <a:cs typeface="Arial" panose="020B0604020202020204" pitchFamily="34" charset="0"/>
              </a:rPr>
              <a:t>.</a:t>
            </a:r>
            <a:endParaRPr lang="en-US" sz="1400" b="1" kern="1200" baseline="0" noProof="1">
              <a:solidFill>
                <a:schemeClr val="tx1"/>
              </a:solidFill>
              <a:effectLst/>
              <a:latin typeface="Arial" panose="020B0604020202020204" pitchFamily="34" charset="0"/>
              <a:ea typeface="+mn-ea"/>
              <a:cs typeface="Arial" panose="020B0604020202020204" pitchFamily="34" charset="0"/>
            </a:endParaRPr>
          </a:p>
          <a:p>
            <a:pPr marL="174624" indent="-174624">
              <a:lnSpc>
                <a:spcPct val="100000"/>
              </a:lnSpc>
              <a:buFont typeface="Arial" panose="020B0604020202020204" pitchFamily="34" charset="0"/>
              <a:buChar char="•"/>
            </a:pPr>
            <a:r>
              <a:rPr lang="en-US" sz="1400" b="0" kern="1200" baseline="0" noProof="1">
                <a:solidFill>
                  <a:schemeClr val="tx1"/>
                </a:solidFill>
                <a:effectLst/>
                <a:latin typeface="Arial" panose="020B0604020202020204" pitchFamily="34" charset="0"/>
                <a:ea typeface="+mn-ea"/>
                <a:cs typeface="Arial" panose="020B0604020202020204" pitchFamily="34" charset="0"/>
              </a:rPr>
              <a:t>Insert the new picture using the icon.</a:t>
            </a:r>
          </a:p>
          <a:p>
            <a:pPr marL="0" indent="0">
              <a:lnSpc>
                <a:spcPct val="100000"/>
              </a:lnSpc>
              <a:buFont typeface="Arial" panose="020B0604020202020204" pitchFamily="34" charset="0"/>
              <a:buNone/>
            </a:pPr>
            <a:r>
              <a:rPr lang="nl-NL" sz="1400" b="1" kern="1200" baseline="0" noProof="1">
                <a:solidFill>
                  <a:schemeClr val="accent2"/>
                </a:solidFill>
                <a:effectLst/>
                <a:latin typeface="Arial" panose="020B0604020202020204" pitchFamily="34" charset="0"/>
                <a:ea typeface="+mn-ea"/>
                <a:cs typeface="Arial" panose="020B0604020202020204" pitchFamily="34" charset="0"/>
              </a:rPr>
              <a:t>Note 1:</a:t>
            </a:r>
            <a:r>
              <a:rPr lang="nl-NL" sz="1400" b="0" kern="1200" baseline="0" noProof="1">
                <a:solidFill>
                  <a:schemeClr val="accent2"/>
                </a:solidFill>
                <a:effectLst/>
                <a:latin typeface="Arial" panose="020B0604020202020204" pitchFamily="34" charset="0"/>
                <a:ea typeface="+mn-ea"/>
                <a:cs typeface="Arial" panose="020B0604020202020204" pitchFamily="34" charset="0"/>
              </a:rPr>
              <a:t> </a:t>
            </a:r>
            <a:r>
              <a:rPr lang="nl-NL" sz="1400" b="0" kern="1200" baseline="0" noProof="1">
                <a:solidFill>
                  <a:schemeClr val="tx1"/>
                </a:solidFill>
                <a:effectLst/>
                <a:latin typeface="Arial" panose="020B0604020202020204" pitchFamily="34" charset="0"/>
                <a:ea typeface="+mn-ea"/>
                <a:cs typeface="Arial" panose="020B0604020202020204" pitchFamily="34" charset="0"/>
              </a:rPr>
              <a:t>do not use the ‘Change picture’ function, because then the picture will no longer follow the shape’s size.</a:t>
            </a:r>
          </a:p>
          <a:p>
            <a:pPr marL="0" marR="0" lvl="0" indent="0" algn="l" defTabSz="143251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b="1" kern="1200" baseline="0" noProof="1">
                <a:solidFill>
                  <a:schemeClr val="accent2"/>
                </a:solidFill>
                <a:effectLst/>
                <a:latin typeface="Arial" panose="020B0604020202020204" pitchFamily="34" charset="0"/>
                <a:ea typeface="+mn-ea"/>
                <a:cs typeface="Arial" panose="020B0604020202020204" pitchFamily="34" charset="0"/>
              </a:rPr>
              <a:t>Note 2:</a:t>
            </a:r>
            <a:r>
              <a:rPr lang="nl-NL" sz="1400" b="0" kern="1200" baseline="0" noProof="1">
                <a:solidFill>
                  <a:schemeClr val="accent2"/>
                </a:solidFill>
                <a:effectLst/>
                <a:latin typeface="Arial" panose="020B0604020202020204" pitchFamily="34" charset="0"/>
                <a:ea typeface="+mn-ea"/>
                <a:cs typeface="Arial" panose="020B0604020202020204" pitchFamily="34" charset="0"/>
              </a:rPr>
              <a:t> </a:t>
            </a:r>
            <a:r>
              <a:rPr lang="nl-NL" sz="1400" b="0" kern="1200" baseline="0" noProof="1">
                <a:solidFill>
                  <a:schemeClr val="tx1"/>
                </a:solidFill>
                <a:effectLst/>
                <a:latin typeface="Arial" panose="020B0604020202020204" pitchFamily="34" charset="0"/>
                <a:ea typeface="+mn-ea"/>
                <a:cs typeface="Arial" panose="020B0604020202020204" pitchFamily="34" charset="0"/>
              </a:rPr>
              <a:t>you will probably need to reset the slide to it’s original layout. See the tip on the left hand side next to this slide.</a:t>
            </a:r>
            <a:endParaRPr lang="en-US" sz="1400" b="0" kern="1200" baseline="0" noProof="1">
              <a:solidFill>
                <a:schemeClr val="tx1"/>
              </a:solidFill>
              <a:effectLst/>
              <a:latin typeface="Arial" panose="020B0604020202020204" pitchFamily="34" charset="0"/>
              <a:ea typeface="+mn-ea"/>
              <a:cs typeface="Arial" panose="020B0604020202020204" pitchFamily="34" charset="0"/>
            </a:endParaRPr>
          </a:p>
        </p:txBody>
      </p:sp>
      <p:sp>
        <p:nvSpPr>
          <p:cNvPr id="2" name="Placeholder title"/>
          <p:cNvSpPr>
            <a:spLocks noGrp="1"/>
          </p:cNvSpPr>
          <p:nvPr>
            <p:ph type="title"/>
          </p:nvPr>
        </p:nvSpPr>
        <p:spPr/>
        <p:txBody>
          <a:bodyPr/>
          <a:lstStyle/>
          <a:p>
            <a:r>
              <a:rPr lang="en-US"/>
              <a:t>Click to edit Master title style</a:t>
            </a:r>
            <a:endParaRPr lang="nl-NL"/>
          </a:p>
        </p:txBody>
      </p:sp>
      <p:sp>
        <p:nvSpPr>
          <p:cNvPr id="9" name="Tijdelijke aanduiding voor tekst 8"/>
          <p:cNvSpPr>
            <a:spLocks noGrp="1"/>
          </p:cNvSpPr>
          <p:nvPr>
            <p:ph type="body" sz="quarter" idx="13" hasCustomPrompt="1"/>
          </p:nvPr>
        </p:nvSpPr>
        <p:spPr>
          <a:xfrm>
            <a:off x="11697600" y="331200"/>
            <a:ext cx="494400" cy="1008000"/>
          </a:xfrm>
          <a:blipFill>
            <a:blip r:embed="rId2"/>
            <a:stretch>
              <a:fillRect/>
            </a:stretch>
          </a:blipFill>
        </p:spPr>
        <p:txBody>
          <a:bodyPr>
            <a:normAutofit/>
          </a:bodyPr>
          <a:lstStyle>
            <a:lvl1pPr>
              <a:defRPr sz="103" b="0">
                <a:solidFill>
                  <a:schemeClr val="bg1"/>
                </a:solidFill>
              </a:defRPr>
            </a:lvl1pPr>
          </a:lstStyle>
          <a:p>
            <a:pPr lvl="0"/>
            <a:r>
              <a:rPr lang="nl-NL"/>
              <a:t>‘</a:t>
            </a:r>
          </a:p>
        </p:txBody>
      </p:sp>
    </p:spTree>
    <p:extLst>
      <p:ext uri="{BB962C8B-B14F-4D97-AF65-F5344CB8AC3E}">
        <p14:creationId xmlns:p14="http://schemas.microsoft.com/office/powerpoint/2010/main" val="3506011470"/>
      </p:ext>
    </p:extLst>
  </p:cSld>
  <p:clrMapOvr>
    <a:masterClrMapping/>
  </p:clrMapOvr>
  <mc:AlternateContent xmlns:mc="http://schemas.openxmlformats.org/markup-compatibility/2006">
    <mc:Choice xmlns:p14="http://schemas.microsoft.com/office/powerpoint/2010/main" Requires="p14">
      <p:transition spd="slow">
        <p14:prism/>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92" y="1078178"/>
            <a:ext cx="12197347"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773">
              <a:solidFill>
                <a:schemeClr val="accent4"/>
              </a:solidFill>
            </a:endParaRPr>
          </a:p>
        </p:txBody>
      </p:sp>
      <p:sp>
        <p:nvSpPr>
          <p:cNvPr id="2" name="Rectangle 1"/>
          <p:cNvSpPr/>
          <p:nvPr userDrawn="1"/>
        </p:nvSpPr>
        <p:spPr>
          <a:xfrm>
            <a:off x="0" y="12"/>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773"/>
          </a:p>
        </p:txBody>
      </p:sp>
      <p:sp>
        <p:nvSpPr>
          <p:cNvPr id="6" name="Title 1"/>
          <p:cNvSpPr>
            <a:spLocks noGrp="1"/>
          </p:cNvSpPr>
          <p:nvPr>
            <p:ph type="ctrTitle"/>
          </p:nvPr>
        </p:nvSpPr>
        <p:spPr>
          <a:xfrm>
            <a:off x="1071355" y="1992584"/>
            <a:ext cx="10065224" cy="2149523"/>
          </a:xfrm>
        </p:spPr>
        <p:txBody>
          <a:bodyPr wrap="none" anchor="t">
            <a:noAutofit/>
          </a:bodyPr>
          <a:lstStyle>
            <a:lvl1pPr algn="l">
              <a:defRPr sz="5914"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199" y="1978937"/>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65"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773"/>
          </a:p>
        </p:txBody>
      </p:sp>
      <p:sp>
        <p:nvSpPr>
          <p:cNvPr id="12" name="Subtitle 2"/>
          <p:cNvSpPr>
            <a:spLocks noGrp="1"/>
          </p:cNvSpPr>
          <p:nvPr>
            <p:ph type="subTitle" idx="1"/>
          </p:nvPr>
        </p:nvSpPr>
        <p:spPr>
          <a:xfrm>
            <a:off x="1071355" y="4418049"/>
            <a:ext cx="10065224" cy="897754"/>
          </a:xfrm>
        </p:spPr>
        <p:txBody>
          <a:bodyPr wrap="none">
            <a:noAutofit/>
          </a:bodyPr>
          <a:lstStyle>
            <a:lvl1pPr marL="0" indent="0" algn="l">
              <a:buNone/>
              <a:defRPr sz="2760" i="0">
                <a:solidFill>
                  <a:schemeClr val="accent5"/>
                </a:solidFill>
              </a:defRPr>
            </a:lvl1pPr>
            <a:lvl2pPr marL="450604" indent="0" algn="ctr">
              <a:buNone/>
              <a:defRPr sz="1971"/>
            </a:lvl2pPr>
            <a:lvl3pPr marL="901207" indent="0" algn="ctr">
              <a:buNone/>
              <a:defRPr sz="1773"/>
            </a:lvl3pPr>
            <a:lvl4pPr marL="1351811" indent="0" algn="ctr">
              <a:buNone/>
              <a:defRPr sz="1577"/>
            </a:lvl4pPr>
            <a:lvl5pPr marL="1802415" indent="0" algn="ctr">
              <a:buNone/>
              <a:defRPr sz="1577"/>
            </a:lvl5pPr>
            <a:lvl6pPr marL="2253018" indent="0" algn="ctr">
              <a:buNone/>
              <a:defRPr sz="1577"/>
            </a:lvl6pPr>
            <a:lvl7pPr marL="2703623" indent="0" algn="ctr">
              <a:buNone/>
              <a:defRPr sz="1577"/>
            </a:lvl7pPr>
            <a:lvl8pPr marL="3154227" indent="0" algn="ctr">
              <a:buNone/>
              <a:defRPr sz="1577"/>
            </a:lvl8pPr>
            <a:lvl9pPr marL="3604831" indent="0" algn="ctr">
              <a:buNone/>
              <a:defRPr sz="1577"/>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7" y="258042"/>
            <a:ext cx="1659793" cy="1152460"/>
          </a:xfrm>
          <a:prstGeom prst="rect">
            <a:avLst/>
          </a:prstGeom>
        </p:spPr>
      </p:pic>
      <p:sp>
        <p:nvSpPr>
          <p:cNvPr id="16" name="Text Placeholder 18"/>
          <p:cNvSpPr>
            <a:spLocks noGrp="1"/>
          </p:cNvSpPr>
          <p:nvPr>
            <p:ph type="body" sz="quarter" idx="13"/>
          </p:nvPr>
        </p:nvSpPr>
        <p:spPr>
          <a:xfrm>
            <a:off x="6096003" y="5557903"/>
            <a:ext cx="5040312" cy="528998"/>
          </a:xfrm>
        </p:spPr>
        <p:txBody>
          <a:bodyPr wrap="none">
            <a:noAutofit/>
          </a:bodyPr>
          <a:lstStyle>
            <a:lvl1pPr marL="0" indent="0" algn="r">
              <a:buFontTx/>
              <a:buNone/>
              <a:defRPr sz="2168" i="1">
                <a:solidFill>
                  <a:schemeClr val="bg1"/>
                </a:solidFill>
              </a:defRPr>
            </a:lvl1pPr>
          </a:lstStyle>
          <a:p>
            <a:pPr lvl="0"/>
            <a:r>
              <a:rPr lang="en-US"/>
              <a:t>Edit Master text styles</a:t>
            </a:r>
          </a:p>
        </p:txBody>
      </p:sp>
    </p:spTree>
    <p:extLst>
      <p:ext uri="{BB962C8B-B14F-4D97-AF65-F5344CB8AC3E}">
        <p14:creationId xmlns:p14="http://schemas.microsoft.com/office/powerpoint/2010/main" val="10664675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3"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53" b="7368"/>
          <a:stretch/>
        </p:blipFill>
        <p:spPr>
          <a:xfrm>
            <a:off x="1" y="6039140"/>
            <a:ext cx="970723" cy="826611"/>
          </a:xfrm>
          <a:prstGeom prst="rect">
            <a:avLst/>
          </a:prstGeom>
        </p:spPr>
      </p:pic>
      <p:sp>
        <p:nvSpPr>
          <p:cNvPr id="3" name="Content Placeholder 2"/>
          <p:cNvSpPr>
            <a:spLocks noGrp="1"/>
          </p:cNvSpPr>
          <p:nvPr>
            <p:ph idx="1"/>
          </p:nvPr>
        </p:nvSpPr>
        <p:spPr>
          <a:xfrm>
            <a:off x="838201" y="1825625"/>
            <a:ext cx="10905699" cy="3881904"/>
          </a:xfrm>
        </p:spPr>
        <p:txBody>
          <a:bodyPr>
            <a:noAutofit/>
          </a:bodyPr>
          <a:lstStyle>
            <a:lvl1pPr>
              <a:lnSpc>
                <a:spcPct val="100000"/>
              </a:lnSpc>
              <a:spcBef>
                <a:spcPts val="0"/>
              </a:spcBef>
              <a:spcAft>
                <a:spcPts val="1773"/>
              </a:spcAft>
              <a:defRPr/>
            </a:lvl1pPr>
            <a:lvl2pPr>
              <a:lnSpc>
                <a:spcPct val="100000"/>
              </a:lnSpc>
              <a:spcAft>
                <a:spcPts val="1773"/>
              </a:spcAft>
              <a:defRPr/>
            </a:lvl2pPr>
            <a:lvl3pPr>
              <a:lnSpc>
                <a:spcPct val="100000"/>
              </a:lnSpc>
              <a:spcAft>
                <a:spcPts val="1773"/>
              </a:spcAft>
              <a:defRPr/>
            </a:lvl3pPr>
            <a:lvl4pPr>
              <a:lnSpc>
                <a:spcPct val="100000"/>
              </a:lnSpc>
              <a:spcAft>
                <a:spcPts val="1773"/>
              </a:spcAft>
              <a:defRPr/>
            </a:lvl4pPr>
            <a:lvl5pPr>
              <a:lnSpc>
                <a:spcPct val="100000"/>
              </a:lnSpc>
              <a:spcAft>
                <a:spcPts val="1773"/>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838201" y="6131298"/>
            <a:ext cx="2743200" cy="365125"/>
          </a:xfrm>
          <a:prstGeom prst="rect">
            <a:avLst/>
          </a:prstGeom>
        </p:spPr>
        <p:txBody>
          <a:bodyPr>
            <a:noAutofit/>
          </a:bodyPr>
          <a:lstStyle/>
          <a:p>
            <a:fld id="{F46C79FD-C571-418B-AB0F-5EE936C85276}" type="slidenum">
              <a:rPr lang="en-GB" smtClean="0"/>
              <a:t>‹#›</a:t>
            </a:fld>
            <a:endParaRPr lang="en-GB"/>
          </a:p>
        </p:txBody>
      </p:sp>
      <p:sp>
        <p:nvSpPr>
          <p:cNvPr id="9" name="Title Placeholder 1"/>
          <p:cNvSpPr>
            <a:spLocks noGrp="1"/>
          </p:cNvSpPr>
          <p:nvPr>
            <p:ph type="title"/>
          </p:nvPr>
        </p:nvSpPr>
        <p:spPr>
          <a:xfrm>
            <a:off x="970725" y="482863"/>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124503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773">
              <a:solidFill>
                <a:schemeClr val="accent4"/>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284" y="1069041"/>
            <a:ext cx="12209155" cy="5793314"/>
          </a:xfrm>
          <a:prstGeom prst="rect">
            <a:avLst/>
          </a:prstGeom>
        </p:spPr>
      </p:pic>
      <p:sp>
        <p:nvSpPr>
          <p:cNvPr id="2" name="Rectangle 1"/>
          <p:cNvSpPr/>
          <p:nvPr userDrawn="1"/>
        </p:nvSpPr>
        <p:spPr>
          <a:xfrm>
            <a:off x="0" y="12"/>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773"/>
          </a:p>
        </p:txBody>
      </p:sp>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388937" y="258042"/>
            <a:ext cx="1659793" cy="1152460"/>
          </a:xfrm>
          <a:prstGeom prst="rect">
            <a:avLst/>
          </a:prstGeom>
        </p:spPr>
      </p:pic>
      <p:sp>
        <p:nvSpPr>
          <p:cNvPr id="11" name="Rectangle 10"/>
          <p:cNvSpPr/>
          <p:nvPr userDrawn="1"/>
        </p:nvSpPr>
        <p:spPr>
          <a:xfrm>
            <a:off x="5741165"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773"/>
          </a:p>
        </p:txBody>
      </p:sp>
    </p:spTree>
    <p:extLst>
      <p:ext uri="{BB962C8B-B14F-4D97-AF65-F5344CB8AC3E}">
        <p14:creationId xmlns:p14="http://schemas.microsoft.com/office/powerpoint/2010/main" val="20976001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3"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92" y="1078178"/>
            <a:ext cx="12197347"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773">
              <a:solidFill>
                <a:schemeClr val="accent4"/>
              </a:solidFill>
            </a:endParaRPr>
          </a:p>
        </p:txBody>
      </p:sp>
      <p:sp>
        <p:nvSpPr>
          <p:cNvPr id="2" name="Rectangle 1"/>
          <p:cNvSpPr/>
          <p:nvPr userDrawn="1"/>
        </p:nvSpPr>
        <p:spPr>
          <a:xfrm>
            <a:off x="0" y="12"/>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773"/>
          </a:p>
        </p:txBody>
      </p:sp>
      <p:sp>
        <p:nvSpPr>
          <p:cNvPr id="6" name="Title 1"/>
          <p:cNvSpPr>
            <a:spLocks noGrp="1"/>
          </p:cNvSpPr>
          <p:nvPr>
            <p:ph type="ctrTitle"/>
          </p:nvPr>
        </p:nvSpPr>
        <p:spPr>
          <a:xfrm>
            <a:off x="1071355" y="1992584"/>
            <a:ext cx="10065224" cy="2149523"/>
          </a:xfrm>
        </p:spPr>
        <p:txBody>
          <a:bodyPr wrap="none" anchor="t">
            <a:noAutofit/>
          </a:bodyPr>
          <a:lstStyle>
            <a:lvl1pPr algn="l">
              <a:defRPr sz="5914"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199" y="1978937"/>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65"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773"/>
          </a:p>
        </p:txBody>
      </p:sp>
      <p:sp>
        <p:nvSpPr>
          <p:cNvPr id="12" name="Subtitle 2"/>
          <p:cNvSpPr>
            <a:spLocks noGrp="1"/>
          </p:cNvSpPr>
          <p:nvPr>
            <p:ph type="subTitle" idx="1"/>
          </p:nvPr>
        </p:nvSpPr>
        <p:spPr>
          <a:xfrm>
            <a:off x="1071355" y="4418049"/>
            <a:ext cx="10065224" cy="897754"/>
          </a:xfrm>
        </p:spPr>
        <p:txBody>
          <a:bodyPr wrap="none">
            <a:noAutofit/>
          </a:bodyPr>
          <a:lstStyle>
            <a:lvl1pPr marL="0" indent="0" algn="l">
              <a:buNone/>
              <a:defRPr sz="2760" i="0">
                <a:solidFill>
                  <a:schemeClr val="accent5"/>
                </a:solidFill>
              </a:defRPr>
            </a:lvl1pPr>
            <a:lvl2pPr marL="450604" indent="0" algn="ctr">
              <a:buNone/>
              <a:defRPr sz="1971"/>
            </a:lvl2pPr>
            <a:lvl3pPr marL="901207" indent="0" algn="ctr">
              <a:buNone/>
              <a:defRPr sz="1773"/>
            </a:lvl3pPr>
            <a:lvl4pPr marL="1351811" indent="0" algn="ctr">
              <a:buNone/>
              <a:defRPr sz="1577"/>
            </a:lvl4pPr>
            <a:lvl5pPr marL="1802415" indent="0" algn="ctr">
              <a:buNone/>
              <a:defRPr sz="1577"/>
            </a:lvl5pPr>
            <a:lvl6pPr marL="2253018" indent="0" algn="ctr">
              <a:buNone/>
              <a:defRPr sz="1577"/>
            </a:lvl6pPr>
            <a:lvl7pPr marL="2703623" indent="0" algn="ctr">
              <a:buNone/>
              <a:defRPr sz="1577"/>
            </a:lvl7pPr>
            <a:lvl8pPr marL="3154227" indent="0" algn="ctr">
              <a:buNone/>
              <a:defRPr sz="1577"/>
            </a:lvl8pPr>
            <a:lvl9pPr marL="3604831" indent="0" algn="ctr">
              <a:buNone/>
              <a:defRPr sz="1577"/>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388937" y="258042"/>
            <a:ext cx="1659793" cy="1152460"/>
          </a:xfrm>
          <a:prstGeom prst="rect">
            <a:avLst/>
          </a:prstGeom>
        </p:spPr>
      </p:pic>
      <p:sp>
        <p:nvSpPr>
          <p:cNvPr id="16" name="Text Placeholder 18"/>
          <p:cNvSpPr>
            <a:spLocks noGrp="1"/>
          </p:cNvSpPr>
          <p:nvPr>
            <p:ph type="body" sz="quarter" idx="13"/>
          </p:nvPr>
        </p:nvSpPr>
        <p:spPr>
          <a:xfrm>
            <a:off x="6096003" y="5557903"/>
            <a:ext cx="5040312" cy="528998"/>
          </a:xfrm>
        </p:spPr>
        <p:txBody>
          <a:bodyPr wrap="none">
            <a:noAutofit/>
          </a:bodyPr>
          <a:lstStyle>
            <a:lvl1pPr marL="0" indent="0" algn="r">
              <a:buFontTx/>
              <a:buNone/>
              <a:defRPr sz="2168" i="1">
                <a:solidFill>
                  <a:schemeClr val="bg1"/>
                </a:solidFill>
              </a:defRPr>
            </a:lvl1pPr>
          </a:lstStyle>
          <a:p>
            <a:pPr lvl="0"/>
            <a:r>
              <a:rPr lang="en-US"/>
              <a:t>Edit Master text styles</a:t>
            </a:r>
          </a:p>
        </p:txBody>
      </p:sp>
    </p:spTree>
    <p:extLst>
      <p:ext uri="{BB962C8B-B14F-4D97-AF65-F5344CB8AC3E}">
        <p14:creationId xmlns:p14="http://schemas.microsoft.com/office/powerpoint/2010/main" val="10664675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3"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l="3053" b="7368"/>
          <a:stretch/>
        </p:blipFill>
        <p:spPr>
          <a:xfrm>
            <a:off x="1" y="6039140"/>
            <a:ext cx="970723" cy="826611"/>
          </a:xfrm>
          <a:prstGeom prst="rect">
            <a:avLst/>
          </a:prstGeom>
        </p:spPr>
      </p:pic>
      <p:sp>
        <p:nvSpPr>
          <p:cNvPr id="3" name="Content Placeholder 2"/>
          <p:cNvSpPr>
            <a:spLocks noGrp="1"/>
          </p:cNvSpPr>
          <p:nvPr>
            <p:ph idx="1"/>
          </p:nvPr>
        </p:nvSpPr>
        <p:spPr>
          <a:xfrm>
            <a:off x="838201" y="1825625"/>
            <a:ext cx="10905699" cy="3881904"/>
          </a:xfrm>
        </p:spPr>
        <p:txBody>
          <a:bodyPr>
            <a:noAutofit/>
          </a:bodyPr>
          <a:lstStyle>
            <a:lvl1pPr>
              <a:lnSpc>
                <a:spcPct val="100000"/>
              </a:lnSpc>
              <a:spcBef>
                <a:spcPts val="0"/>
              </a:spcBef>
              <a:spcAft>
                <a:spcPts val="1773"/>
              </a:spcAft>
              <a:defRPr/>
            </a:lvl1pPr>
            <a:lvl2pPr>
              <a:lnSpc>
                <a:spcPct val="100000"/>
              </a:lnSpc>
              <a:spcAft>
                <a:spcPts val="1773"/>
              </a:spcAft>
              <a:defRPr/>
            </a:lvl2pPr>
            <a:lvl3pPr>
              <a:lnSpc>
                <a:spcPct val="100000"/>
              </a:lnSpc>
              <a:spcAft>
                <a:spcPts val="1773"/>
              </a:spcAft>
              <a:defRPr/>
            </a:lvl3pPr>
            <a:lvl4pPr>
              <a:lnSpc>
                <a:spcPct val="100000"/>
              </a:lnSpc>
              <a:spcAft>
                <a:spcPts val="1773"/>
              </a:spcAft>
              <a:defRPr/>
            </a:lvl4pPr>
            <a:lvl5pPr>
              <a:lnSpc>
                <a:spcPct val="100000"/>
              </a:lnSpc>
              <a:spcAft>
                <a:spcPts val="1773"/>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838201" y="6131298"/>
            <a:ext cx="2743200" cy="365125"/>
          </a:xfrm>
          <a:prstGeom prst="rect">
            <a:avLst/>
          </a:prstGeom>
        </p:spPr>
        <p:txBody>
          <a:bodyPr>
            <a:noAutofit/>
          </a:bodyPr>
          <a:lstStyle/>
          <a:p>
            <a:fld id="{F46C79FD-C571-418B-AB0F-5EE936C85276}" type="slidenum">
              <a:rPr lang="en-GB" smtClean="0"/>
              <a:t>‹#›</a:t>
            </a:fld>
            <a:endParaRPr lang="en-GB"/>
          </a:p>
        </p:txBody>
      </p:sp>
      <p:sp>
        <p:nvSpPr>
          <p:cNvPr id="9" name="Title Placeholder 1"/>
          <p:cNvSpPr>
            <a:spLocks noGrp="1"/>
          </p:cNvSpPr>
          <p:nvPr>
            <p:ph type="title"/>
          </p:nvPr>
        </p:nvSpPr>
        <p:spPr>
          <a:xfrm>
            <a:off x="970725" y="482863"/>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124503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1" y="1825626"/>
            <a:ext cx="5328000" cy="3906435"/>
          </a:xfrm>
        </p:spPr>
        <p:txBody>
          <a:bodyPr>
            <a:noAutofit/>
          </a:bodyPr>
          <a:lstStyle>
            <a:lvl1pPr>
              <a:spcAft>
                <a:spcPts val="1773"/>
              </a:spcAft>
              <a:defRPr/>
            </a:lvl1pPr>
            <a:lvl2pPr>
              <a:spcAft>
                <a:spcPts val="1773"/>
              </a:spcAft>
              <a:defRPr/>
            </a:lvl2pPr>
            <a:lvl3pPr>
              <a:spcAft>
                <a:spcPts val="1773"/>
              </a:spcAft>
              <a:defRPr/>
            </a:lvl3pPr>
            <a:lvl4pPr>
              <a:spcAft>
                <a:spcPts val="1773"/>
              </a:spcAft>
              <a:defRPr/>
            </a:lvl4pPr>
            <a:lvl5pPr>
              <a:spcAft>
                <a:spcPts val="1773"/>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3" y="1825626"/>
            <a:ext cx="5328000" cy="3906435"/>
          </a:xfrm>
          <a:noFill/>
        </p:spPr>
        <p:txBody>
          <a:bodyPr>
            <a:noAutofit/>
          </a:bodyPr>
          <a:lstStyle>
            <a:lvl1pPr marL="0" indent="0">
              <a:buNone/>
              <a:defRPr/>
            </a:lvl1pPr>
          </a:lstStyle>
          <a:p>
            <a:pPr lvl="0"/>
            <a:endParaRPr lang="en-GB"/>
          </a:p>
        </p:txBody>
      </p:sp>
      <p:sp>
        <p:nvSpPr>
          <p:cNvPr id="7" name="Slide Number Placeholder 6"/>
          <p:cNvSpPr>
            <a:spLocks noGrp="1"/>
          </p:cNvSpPr>
          <p:nvPr>
            <p:ph type="sldNum" sz="quarter" idx="12"/>
          </p:nvPr>
        </p:nvSpPr>
        <p:spPr>
          <a:xfrm>
            <a:off x="838201" y="6131298"/>
            <a:ext cx="2743200" cy="365125"/>
          </a:xfrm>
          <a:prstGeom prst="rect">
            <a:avLst/>
          </a:prstGeom>
        </p:spPr>
        <p:txBody>
          <a:bodyPr>
            <a:noAutofit/>
          </a:bodyPr>
          <a:lstStyle/>
          <a:p>
            <a:fld id="{F46C79FD-C571-418B-AB0F-5EE936C85276}" type="slidenum">
              <a:rPr lang="en-GB" smtClean="0"/>
              <a:t>‹#›</a:t>
            </a:fld>
            <a:endParaRPr lang="en-GB"/>
          </a:p>
        </p:txBody>
      </p:sp>
      <p:sp>
        <p:nvSpPr>
          <p:cNvPr id="10" name="Title Placeholder 1"/>
          <p:cNvSpPr>
            <a:spLocks noGrp="1"/>
          </p:cNvSpPr>
          <p:nvPr>
            <p:ph type="title"/>
          </p:nvPr>
        </p:nvSpPr>
        <p:spPr>
          <a:xfrm>
            <a:off x="970725" y="482863"/>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4680689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1" y="1825626"/>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3" y="1825626"/>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a:xfrm>
            <a:off x="838201" y="6131298"/>
            <a:ext cx="2743200" cy="365125"/>
          </a:xfrm>
          <a:prstGeom prst="rect">
            <a:avLst/>
          </a:prstGeom>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206" y="12"/>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5" y="482863"/>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6895482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2"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a:xfrm>
            <a:off x="838201" y="6131298"/>
            <a:ext cx="2743200" cy="365125"/>
          </a:xfrm>
          <a:prstGeom prst="rect">
            <a:avLst/>
          </a:prstGeom>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85"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8371766"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838206" y="12"/>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5" y="482863"/>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982343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92" y="1681163"/>
            <a:ext cx="5157787" cy="823912"/>
          </a:xfrm>
        </p:spPr>
        <p:txBody>
          <a:bodyPr wrap="square" anchor="b">
            <a:noAutofit/>
          </a:bodyPr>
          <a:lstStyle>
            <a:lvl1pPr marL="0" indent="0">
              <a:buNone/>
              <a:defRPr sz="2760" b="1">
                <a:solidFill>
                  <a:schemeClr val="tx2"/>
                </a:solidFill>
              </a:defRPr>
            </a:lvl1pPr>
            <a:lvl2pPr marL="450604" indent="0">
              <a:buNone/>
              <a:defRPr sz="1971" b="1"/>
            </a:lvl2pPr>
            <a:lvl3pPr marL="901207" indent="0">
              <a:buNone/>
              <a:defRPr sz="1773" b="1"/>
            </a:lvl3pPr>
            <a:lvl4pPr marL="1351811" indent="0">
              <a:buNone/>
              <a:defRPr sz="1577" b="1"/>
            </a:lvl4pPr>
            <a:lvl5pPr marL="1802415" indent="0">
              <a:buNone/>
              <a:defRPr sz="1577" b="1"/>
            </a:lvl5pPr>
            <a:lvl6pPr marL="2253018" indent="0">
              <a:buNone/>
              <a:defRPr sz="1577" b="1"/>
            </a:lvl6pPr>
            <a:lvl7pPr marL="2703623" indent="0">
              <a:buNone/>
              <a:defRPr sz="1577" b="1"/>
            </a:lvl7pPr>
            <a:lvl8pPr marL="3154227" indent="0">
              <a:buNone/>
              <a:defRPr sz="1577" b="1"/>
            </a:lvl8pPr>
            <a:lvl9pPr marL="3604831" indent="0">
              <a:buNone/>
              <a:defRPr sz="1577" b="1"/>
            </a:lvl9pPr>
          </a:lstStyle>
          <a:p>
            <a:pPr lvl="0"/>
            <a:r>
              <a:rPr lang="en-US"/>
              <a:t>Edit Master text styles</a:t>
            </a:r>
          </a:p>
        </p:txBody>
      </p:sp>
      <p:sp>
        <p:nvSpPr>
          <p:cNvPr id="4" name="Content Placeholder 3"/>
          <p:cNvSpPr>
            <a:spLocks noGrp="1"/>
          </p:cNvSpPr>
          <p:nvPr>
            <p:ph sz="half" idx="2"/>
          </p:nvPr>
        </p:nvSpPr>
        <p:spPr>
          <a:xfrm>
            <a:off x="839792" y="2505082"/>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5" y="1681163"/>
            <a:ext cx="5183187" cy="823912"/>
          </a:xfrm>
          <a:noFill/>
        </p:spPr>
        <p:txBody>
          <a:bodyPr wrap="square" anchor="b">
            <a:noAutofit/>
          </a:bodyPr>
          <a:lstStyle>
            <a:lvl1pPr marL="0" indent="0">
              <a:buNone/>
              <a:defRPr sz="2760" b="1">
                <a:solidFill>
                  <a:schemeClr val="tx2"/>
                </a:solidFill>
              </a:defRPr>
            </a:lvl1pPr>
            <a:lvl2pPr marL="450604" indent="0">
              <a:buNone/>
              <a:defRPr sz="1971" b="1"/>
            </a:lvl2pPr>
            <a:lvl3pPr marL="901207" indent="0">
              <a:buNone/>
              <a:defRPr sz="1773" b="1"/>
            </a:lvl3pPr>
            <a:lvl4pPr marL="1351811" indent="0">
              <a:buNone/>
              <a:defRPr sz="1577" b="1"/>
            </a:lvl4pPr>
            <a:lvl5pPr marL="1802415" indent="0">
              <a:buNone/>
              <a:defRPr sz="1577" b="1"/>
            </a:lvl5pPr>
            <a:lvl6pPr marL="2253018" indent="0">
              <a:buNone/>
              <a:defRPr sz="1577" b="1"/>
            </a:lvl6pPr>
            <a:lvl7pPr marL="2703623" indent="0">
              <a:buNone/>
              <a:defRPr sz="1577" b="1"/>
            </a:lvl7pPr>
            <a:lvl8pPr marL="3154227" indent="0">
              <a:buNone/>
              <a:defRPr sz="1577" b="1"/>
            </a:lvl8pPr>
            <a:lvl9pPr marL="3604831" indent="0">
              <a:buNone/>
              <a:defRPr sz="1577" b="1"/>
            </a:lvl9pPr>
          </a:lstStyle>
          <a:p>
            <a:pPr lvl="0"/>
            <a:r>
              <a:rPr lang="en-US"/>
              <a:t>Edit Master text styles</a:t>
            </a:r>
          </a:p>
        </p:txBody>
      </p:sp>
      <p:sp>
        <p:nvSpPr>
          <p:cNvPr id="6" name="Content Placeholder 5"/>
          <p:cNvSpPr>
            <a:spLocks noGrp="1"/>
          </p:cNvSpPr>
          <p:nvPr>
            <p:ph sz="quarter" idx="4"/>
          </p:nvPr>
        </p:nvSpPr>
        <p:spPr>
          <a:xfrm>
            <a:off x="6172205" y="2505082"/>
            <a:ext cx="51831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a:xfrm>
            <a:off x="838201" y="6131298"/>
            <a:ext cx="2743200" cy="365125"/>
          </a:xfrm>
          <a:prstGeom prst="rect">
            <a:avLst/>
          </a:prstGeom>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206" y="12"/>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5" y="482863"/>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3414074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2" y="-59635"/>
            <a:ext cx="6155635" cy="6983896"/>
          </a:xfrm>
          <a:solidFill>
            <a:schemeClr val="bg2"/>
          </a:solidFill>
          <a:ln w="28575">
            <a:solidFill>
              <a:schemeClr val="accent5"/>
            </a:solidFill>
          </a:ln>
        </p:spPr>
        <p:txBody>
          <a:bodyPr/>
          <a:lstStyle/>
          <a:p>
            <a:endParaRPr lang="en-GB"/>
          </a:p>
        </p:txBody>
      </p:sp>
      <p:sp>
        <p:nvSpPr>
          <p:cNvPr id="10" name="Rectangle 9"/>
          <p:cNvSpPr/>
          <p:nvPr userDrawn="1"/>
        </p:nvSpPr>
        <p:spPr>
          <a:xfrm>
            <a:off x="3214051" y="1992575"/>
            <a:ext cx="8550323"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73"/>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9" y="743804"/>
            <a:ext cx="544923" cy="544923"/>
          </a:xfrm>
          <a:prstGeom prst="rect">
            <a:avLst/>
          </a:prstGeom>
        </p:spPr>
      </p:pic>
      <p:sp>
        <p:nvSpPr>
          <p:cNvPr id="3" name="Content Placeholder 2"/>
          <p:cNvSpPr>
            <a:spLocks noGrp="1"/>
          </p:cNvSpPr>
          <p:nvPr>
            <p:ph idx="1"/>
          </p:nvPr>
        </p:nvSpPr>
        <p:spPr>
          <a:xfrm>
            <a:off x="3538335" y="1992575"/>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2373783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6" name="Tijdelijke aanduiding voor dianummer 5"/>
          <p:cNvSpPr>
            <a:spLocks noGrp="1"/>
          </p:cNvSpPr>
          <p:nvPr>
            <p:ph type="sldNum" sz="quarter" idx="10"/>
          </p:nvPr>
        </p:nvSpPr>
        <p:spPr/>
        <p:txBody>
          <a:bodyPr/>
          <a:lstStyle/>
          <a:p>
            <a:fld id="{D72D0EED-6137-432B-B46B-5D1F148F6602}" type="slidenum">
              <a:rPr lang="nl-NL" smtClean="0"/>
              <a:t>‹#›</a:t>
            </a:fld>
            <a:endParaRPr lang="nl-NL"/>
          </a:p>
        </p:txBody>
      </p:sp>
    </p:spTree>
    <p:extLst>
      <p:ext uri="{BB962C8B-B14F-4D97-AF65-F5344CB8AC3E}">
        <p14:creationId xmlns:p14="http://schemas.microsoft.com/office/powerpoint/2010/main" val="367022436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2" y="-59635"/>
            <a:ext cx="6155635" cy="6983896"/>
          </a:xfrm>
          <a:solidFill>
            <a:schemeClr val="bg2"/>
          </a:solidFill>
          <a:ln w="28575">
            <a:solidFill>
              <a:schemeClr val="accent5"/>
            </a:solidFill>
          </a:ln>
        </p:spPr>
        <p:txBody>
          <a:bodyPr/>
          <a:lstStyle/>
          <a:p>
            <a:endParaRPr lang="en-GB"/>
          </a:p>
        </p:txBody>
      </p:sp>
      <p:sp>
        <p:nvSpPr>
          <p:cNvPr id="10" name="Rectangle 9"/>
          <p:cNvSpPr/>
          <p:nvPr userDrawn="1"/>
        </p:nvSpPr>
        <p:spPr>
          <a:xfrm>
            <a:off x="3214051" y="1992575"/>
            <a:ext cx="8550323"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73"/>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19449" y="743804"/>
            <a:ext cx="544923" cy="544923"/>
          </a:xfrm>
          <a:prstGeom prst="rect">
            <a:avLst/>
          </a:prstGeom>
        </p:spPr>
      </p:pic>
      <p:sp>
        <p:nvSpPr>
          <p:cNvPr id="3" name="Content Placeholder 2"/>
          <p:cNvSpPr>
            <a:spLocks noGrp="1"/>
          </p:cNvSpPr>
          <p:nvPr>
            <p:ph idx="1"/>
          </p:nvPr>
        </p:nvSpPr>
        <p:spPr>
          <a:xfrm>
            <a:off x="3538335" y="1992575"/>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2373783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3"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61" y="1825629"/>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838201" y="6131298"/>
            <a:ext cx="2743200" cy="365125"/>
          </a:xfrm>
          <a:prstGeom prst="rect">
            <a:avLst/>
          </a:prstGeom>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9" y="482863"/>
            <a:ext cx="4669267"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0" y="-46383"/>
            <a:ext cx="6142383" cy="6964017"/>
          </a:xfrm>
          <a:solidFill>
            <a:schemeClr val="bg2"/>
          </a:solidFill>
          <a:ln w="28575">
            <a:solidFill>
              <a:schemeClr val="accent5"/>
            </a:solidFill>
          </a:ln>
        </p:spPr>
        <p:txBody>
          <a:bodyPr/>
          <a:lstStyle/>
          <a:p>
            <a:endParaRPr lang="en-GB"/>
          </a:p>
        </p:txBody>
      </p:sp>
    </p:spTree>
    <p:extLst>
      <p:ext uri="{BB962C8B-B14F-4D97-AF65-F5344CB8AC3E}">
        <p14:creationId xmlns:p14="http://schemas.microsoft.com/office/powerpoint/2010/main" val="9056545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3"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8201" y="6131298"/>
            <a:ext cx="2743200" cy="365125"/>
          </a:xfrm>
          <a:prstGeom prst="rect">
            <a:avLst/>
          </a:prstGeom>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206" y="12"/>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5" y="482863"/>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970726" y="2284679"/>
            <a:ext cx="3141663" cy="2090737"/>
          </a:xfrm>
          <a:solidFill>
            <a:schemeClr val="bg2"/>
          </a:solidFill>
        </p:spPr>
        <p:txBody>
          <a:bodyPr/>
          <a:lstStyle/>
          <a:p>
            <a:endParaRPr lang="en-GB"/>
          </a:p>
        </p:txBody>
      </p:sp>
      <p:sp>
        <p:nvSpPr>
          <p:cNvPr id="11" name="Picture Placeholder 2"/>
          <p:cNvSpPr>
            <a:spLocks noGrp="1"/>
          </p:cNvSpPr>
          <p:nvPr>
            <p:ph type="pic" sz="quarter" idx="14"/>
          </p:nvPr>
        </p:nvSpPr>
        <p:spPr>
          <a:xfrm>
            <a:off x="7901455" y="2284680"/>
            <a:ext cx="3141663" cy="2090737"/>
          </a:xfrm>
          <a:solidFill>
            <a:schemeClr val="bg2"/>
          </a:solidFill>
        </p:spPr>
        <p:txBody>
          <a:bodyPr/>
          <a:lstStyle/>
          <a:p>
            <a:endParaRPr lang="en-GB"/>
          </a:p>
        </p:txBody>
      </p:sp>
      <p:sp>
        <p:nvSpPr>
          <p:cNvPr id="12" name="Picture Placeholder 2"/>
          <p:cNvSpPr>
            <a:spLocks noGrp="1"/>
          </p:cNvSpPr>
          <p:nvPr>
            <p:ph type="pic" sz="quarter" idx="15"/>
          </p:nvPr>
        </p:nvSpPr>
        <p:spPr>
          <a:xfrm>
            <a:off x="4436090" y="2284679"/>
            <a:ext cx="3141663" cy="2090737"/>
          </a:xfrm>
          <a:solidFill>
            <a:schemeClr val="bg2"/>
          </a:solidFill>
        </p:spPr>
        <p:txBody>
          <a:bodyPr/>
          <a:lstStyle/>
          <a:p>
            <a:endParaRPr lang="en-GB"/>
          </a:p>
        </p:txBody>
      </p:sp>
      <p:sp>
        <p:nvSpPr>
          <p:cNvPr id="13" name="Text Placeholder 12"/>
          <p:cNvSpPr>
            <a:spLocks noGrp="1"/>
          </p:cNvSpPr>
          <p:nvPr>
            <p:ph type="body" sz="quarter" idx="16"/>
          </p:nvPr>
        </p:nvSpPr>
        <p:spPr>
          <a:xfrm>
            <a:off x="1206777" y="4038696"/>
            <a:ext cx="2669559" cy="1524235"/>
          </a:xfrm>
          <a:solidFill>
            <a:schemeClr val="bg1"/>
          </a:solidFill>
        </p:spPr>
        <p:txBody>
          <a:bodyPr tIns="90000"/>
          <a:lstStyle>
            <a:lvl1pPr marL="0" indent="0" algn="ctr">
              <a:buNone/>
              <a:defRPr sz="1971"/>
            </a:lvl1pPr>
          </a:lstStyle>
          <a:p>
            <a:pPr lvl="0"/>
            <a:r>
              <a:rPr lang="en-US"/>
              <a:t>Edit Master text styles</a:t>
            </a:r>
          </a:p>
        </p:txBody>
      </p:sp>
      <p:sp>
        <p:nvSpPr>
          <p:cNvPr id="15" name="Text Placeholder 12"/>
          <p:cNvSpPr>
            <a:spLocks noGrp="1"/>
          </p:cNvSpPr>
          <p:nvPr>
            <p:ph type="body" sz="quarter" idx="17"/>
          </p:nvPr>
        </p:nvSpPr>
        <p:spPr>
          <a:xfrm>
            <a:off x="4672142" y="4041956"/>
            <a:ext cx="2669559" cy="1524235"/>
          </a:xfrm>
          <a:solidFill>
            <a:schemeClr val="bg1"/>
          </a:solidFill>
        </p:spPr>
        <p:txBody>
          <a:bodyPr tIns="90000"/>
          <a:lstStyle>
            <a:lvl1pPr marL="0" indent="0" algn="ctr">
              <a:buNone/>
              <a:defRPr sz="1971"/>
            </a:lvl1pPr>
          </a:lstStyle>
          <a:p>
            <a:pPr lvl="0"/>
            <a:r>
              <a:rPr lang="en-US"/>
              <a:t>Edit Master text styles</a:t>
            </a:r>
          </a:p>
        </p:txBody>
      </p:sp>
      <p:sp>
        <p:nvSpPr>
          <p:cNvPr id="16" name="Text Placeholder 12"/>
          <p:cNvSpPr>
            <a:spLocks noGrp="1"/>
          </p:cNvSpPr>
          <p:nvPr>
            <p:ph type="body" sz="quarter" idx="18"/>
          </p:nvPr>
        </p:nvSpPr>
        <p:spPr>
          <a:xfrm>
            <a:off x="8137506" y="4037449"/>
            <a:ext cx="2669559" cy="1524235"/>
          </a:xfrm>
          <a:solidFill>
            <a:schemeClr val="bg1"/>
          </a:solidFill>
        </p:spPr>
        <p:txBody>
          <a:bodyPr tIns="90000"/>
          <a:lstStyle>
            <a:lvl1pPr marL="0" indent="0" algn="ctr">
              <a:buNone/>
              <a:defRPr sz="1971"/>
            </a:lvl1pPr>
          </a:lstStyle>
          <a:p>
            <a:pPr lvl="0"/>
            <a:r>
              <a:rPr lang="en-US"/>
              <a:t>Edit Master text styles</a:t>
            </a:r>
          </a:p>
        </p:txBody>
      </p:sp>
    </p:spTree>
    <p:extLst>
      <p:ext uri="{BB962C8B-B14F-4D97-AF65-F5344CB8AC3E}">
        <p14:creationId xmlns:p14="http://schemas.microsoft.com/office/powerpoint/2010/main" val="23486958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8201" y="6131298"/>
            <a:ext cx="2743200" cy="365125"/>
          </a:xfrm>
          <a:prstGeom prst="rect">
            <a:avLst/>
          </a:prstGeom>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206" y="12"/>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5" y="482863"/>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3713871" y="2159957"/>
            <a:ext cx="2461591" cy="1638158"/>
          </a:xfrm>
          <a:solidFill>
            <a:schemeClr val="bg2"/>
          </a:solidFill>
        </p:spPr>
        <p:txBody>
          <a:bodyPr/>
          <a:lstStyle/>
          <a:p>
            <a:endParaRPr lang="en-GB"/>
          </a:p>
        </p:txBody>
      </p:sp>
      <p:sp>
        <p:nvSpPr>
          <p:cNvPr id="11" name="Picture Placeholder 2"/>
          <p:cNvSpPr>
            <a:spLocks noGrp="1"/>
          </p:cNvSpPr>
          <p:nvPr>
            <p:ph type="pic" sz="quarter" idx="14"/>
          </p:nvPr>
        </p:nvSpPr>
        <p:spPr>
          <a:xfrm>
            <a:off x="3713871" y="3968881"/>
            <a:ext cx="2461591" cy="1638158"/>
          </a:xfrm>
          <a:solidFill>
            <a:schemeClr val="bg2"/>
          </a:solidFill>
        </p:spPr>
        <p:txBody>
          <a:bodyPr/>
          <a:lstStyle/>
          <a:p>
            <a:endParaRPr lang="en-GB"/>
          </a:p>
        </p:txBody>
      </p:sp>
      <p:sp>
        <p:nvSpPr>
          <p:cNvPr id="12" name="Picture Placeholder 2"/>
          <p:cNvSpPr>
            <a:spLocks noGrp="1"/>
          </p:cNvSpPr>
          <p:nvPr>
            <p:ph type="pic" sz="quarter" idx="15"/>
          </p:nvPr>
        </p:nvSpPr>
        <p:spPr>
          <a:xfrm>
            <a:off x="6324551" y="2159968"/>
            <a:ext cx="2461592" cy="1638159"/>
          </a:xfrm>
          <a:solidFill>
            <a:schemeClr val="bg2"/>
          </a:solidFill>
        </p:spPr>
        <p:txBody>
          <a:bodyPr/>
          <a:lstStyle/>
          <a:p>
            <a:endParaRPr lang="en-GB"/>
          </a:p>
        </p:txBody>
      </p:sp>
      <p:sp>
        <p:nvSpPr>
          <p:cNvPr id="13" name="Text Placeholder 12"/>
          <p:cNvSpPr>
            <a:spLocks noGrp="1"/>
          </p:cNvSpPr>
          <p:nvPr>
            <p:ph type="body" sz="quarter" idx="16"/>
          </p:nvPr>
        </p:nvSpPr>
        <p:spPr>
          <a:xfrm>
            <a:off x="8935229" y="3968880"/>
            <a:ext cx="2520001" cy="1638158"/>
          </a:xfrm>
          <a:noFill/>
        </p:spPr>
        <p:txBody>
          <a:bodyPr tIns="90000"/>
          <a:lstStyle>
            <a:lvl1pPr marL="0" indent="0" algn="l">
              <a:buNone/>
              <a:defRPr sz="1971"/>
            </a:lvl1pPr>
          </a:lstStyle>
          <a:p>
            <a:pPr lvl="0"/>
            <a:r>
              <a:rPr lang="en-US"/>
              <a:t>Edit Master text styles</a:t>
            </a:r>
          </a:p>
        </p:txBody>
      </p:sp>
      <p:sp>
        <p:nvSpPr>
          <p:cNvPr id="16" name="Text Placeholder 12"/>
          <p:cNvSpPr>
            <a:spLocks noGrp="1"/>
          </p:cNvSpPr>
          <p:nvPr>
            <p:ph type="body" sz="quarter" idx="18"/>
          </p:nvPr>
        </p:nvSpPr>
        <p:spPr>
          <a:xfrm>
            <a:off x="1033620" y="2159969"/>
            <a:ext cx="2520001" cy="1638159"/>
          </a:xfrm>
          <a:noFill/>
        </p:spPr>
        <p:txBody>
          <a:bodyPr tIns="90000"/>
          <a:lstStyle>
            <a:lvl1pPr marL="0" indent="0" algn="r">
              <a:buNone/>
              <a:defRPr sz="1971"/>
            </a:lvl1pPr>
          </a:lstStyle>
          <a:p>
            <a:pPr lvl="0"/>
            <a:r>
              <a:rPr lang="en-US"/>
              <a:t>Edit Master text styles</a:t>
            </a:r>
          </a:p>
        </p:txBody>
      </p:sp>
      <p:sp>
        <p:nvSpPr>
          <p:cNvPr id="14" name="Picture Placeholder 2"/>
          <p:cNvSpPr>
            <a:spLocks noGrp="1"/>
          </p:cNvSpPr>
          <p:nvPr>
            <p:ph type="pic" sz="quarter" idx="19"/>
          </p:nvPr>
        </p:nvSpPr>
        <p:spPr>
          <a:xfrm>
            <a:off x="6324551" y="3968880"/>
            <a:ext cx="2461591" cy="1638158"/>
          </a:xfrm>
          <a:solidFill>
            <a:schemeClr val="bg2"/>
          </a:solidFill>
        </p:spPr>
        <p:txBody>
          <a:bodyPr/>
          <a:lstStyle/>
          <a:p>
            <a:endParaRPr lang="en-GB"/>
          </a:p>
        </p:txBody>
      </p:sp>
      <p:sp>
        <p:nvSpPr>
          <p:cNvPr id="17" name="Text Placeholder 12"/>
          <p:cNvSpPr>
            <a:spLocks noGrp="1"/>
          </p:cNvSpPr>
          <p:nvPr>
            <p:ph type="body" sz="quarter" idx="20"/>
          </p:nvPr>
        </p:nvSpPr>
        <p:spPr>
          <a:xfrm>
            <a:off x="1033620" y="3968881"/>
            <a:ext cx="2520001" cy="1638158"/>
          </a:xfrm>
          <a:noFill/>
        </p:spPr>
        <p:txBody>
          <a:bodyPr tIns="90000"/>
          <a:lstStyle>
            <a:lvl1pPr marL="0" indent="0" algn="r">
              <a:buNone/>
              <a:defRPr sz="1971"/>
            </a:lvl1pPr>
          </a:lstStyle>
          <a:p>
            <a:pPr lvl="0"/>
            <a:r>
              <a:rPr lang="en-US"/>
              <a:t>Edit Master text styles</a:t>
            </a:r>
          </a:p>
        </p:txBody>
      </p:sp>
      <p:sp>
        <p:nvSpPr>
          <p:cNvPr id="18" name="Text Placeholder 12"/>
          <p:cNvSpPr>
            <a:spLocks noGrp="1"/>
          </p:cNvSpPr>
          <p:nvPr>
            <p:ph type="body" sz="quarter" idx="21"/>
          </p:nvPr>
        </p:nvSpPr>
        <p:spPr>
          <a:xfrm>
            <a:off x="8966324" y="2159968"/>
            <a:ext cx="2520001" cy="1638159"/>
          </a:xfrm>
          <a:noFill/>
        </p:spPr>
        <p:txBody>
          <a:bodyPr tIns="90000"/>
          <a:lstStyle>
            <a:lvl1pPr marL="0" indent="0" algn="l">
              <a:buNone/>
              <a:defRPr sz="1971"/>
            </a:lvl1pPr>
          </a:lstStyle>
          <a:p>
            <a:pPr lvl="0"/>
            <a:r>
              <a:rPr lang="en-US"/>
              <a:t>Edit Master text styles</a:t>
            </a:r>
          </a:p>
        </p:txBody>
      </p:sp>
    </p:spTree>
    <p:extLst>
      <p:ext uri="{BB962C8B-B14F-4D97-AF65-F5344CB8AC3E}">
        <p14:creationId xmlns:p14="http://schemas.microsoft.com/office/powerpoint/2010/main" val="41322041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endParaRPr lang="en-GB"/>
          </a:p>
        </p:txBody>
      </p:sp>
      <p:sp>
        <p:nvSpPr>
          <p:cNvPr id="2" name="Title 1"/>
          <p:cNvSpPr>
            <a:spLocks noGrp="1"/>
          </p:cNvSpPr>
          <p:nvPr>
            <p:ph type="title"/>
          </p:nvPr>
        </p:nvSpPr>
        <p:spPr>
          <a:xfrm>
            <a:off x="838203" y="2646655"/>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838201" y="6131298"/>
            <a:ext cx="2743200" cy="365125"/>
          </a:xfrm>
          <a:prstGeom prst="rect">
            <a:avLst/>
          </a:prstGeom>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838203" y="3630625"/>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875423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3"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3"/>
          <p:cNvSpPr/>
          <p:nvPr userDrawn="1"/>
        </p:nvSpPr>
        <p:spPr>
          <a:xfrm>
            <a:off x="0" y="2"/>
            <a:ext cx="12192000" cy="989013"/>
          </a:xfrm>
          <a:prstGeom prst="rect">
            <a:avLst/>
          </a:prstGeom>
          <a:solidFill>
            <a:srgbClr val="75195B"/>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0604" fontAlgn="auto">
              <a:spcBef>
                <a:spcPts val="0"/>
              </a:spcBef>
              <a:spcAft>
                <a:spcPts val="0"/>
              </a:spcAft>
              <a:defRPr/>
            </a:pPr>
            <a:endParaRPr lang="en-US" sz="1773" b="0"/>
          </a:p>
        </p:txBody>
      </p:sp>
      <p:sp>
        <p:nvSpPr>
          <p:cNvPr id="2" name="Title 1"/>
          <p:cNvSpPr>
            <a:spLocks noGrp="1"/>
          </p:cNvSpPr>
          <p:nvPr>
            <p:ph type="title"/>
          </p:nvPr>
        </p:nvSpPr>
        <p:spPr>
          <a:xfrm>
            <a:off x="624419" y="1556278"/>
            <a:ext cx="10972800" cy="936625"/>
          </a:xfrm>
        </p:spPr>
        <p:txBody>
          <a:bodyPr/>
          <a:lstStyle/>
          <a:p>
            <a:r>
              <a:rPr lang="en-US"/>
              <a:t>Click to edit Master title style</a:t>
            </a:r>
            <a:endParaRPr lang="en-GB"/>
          </a:p>
        </p:txBody>
      </p:sp>
      <p:sp>
        <p:nvSpPr>
          <p:cNvPr id="11" name="Content Placeholder 2"/>
          <p:cNvSpPr>
            <a:spLocks noGrp="1"/>
          </p:cNvSpPr>
          <p:nvPr>
            <p:ph idx="1"/>
          </p:nvPr>
        </p:nvSpPr>
        <p:spPr>
          <a:xfrm>
            <a:off x="609601" y="2636912"/>
            <a:ext cx="10972800" cy="3384476"/>
          </a:xfrm>
        </p:spPr>
        <p:txBody>
          <a:bodyPr/>
          <a:lstStyle>
            <a:lvl1pPr marL="0" indent="-337952">
              <a:buClr>
                <a:srgbClr val="0F5494"/>
              </a:buClr>
              <a:buSzPct val="120000"/>
              <a:buFont typeface="Arial" pitchFamily="34" charset="0"/>
              <a:buChar char="•"/>
              <a:defRPr/>
            </a:lvl1pPr>
            <a:lvl2pPr>
              <a:buClr>
                <a:srgbClr val="009FBA"/>
              </a:buClr>
              <a:defRPr/>
            </a:lvl2pPr>
            <a:lvl3pPr>
              <a:buFontTx/>
              <a:buChar char="-"/>
              <a:defRPr/>
            </a:lvl3pPr>
          </a:lstStyle>
          <a:p>
            <a:pPr lvl="0"/>
            <a:r>
              <a:rPr lang="en-US"/>
              <a:t>Click to edit Master text styles</a:t>
            </a:r>
          </a:p>
          <a:p>
            <a:pPr lvl="1"/>
            <a:r>
              <a:rPr lang="en-US"/>
              <a:t>Second level</a:t>
            </a:r>
          </a:p>
          <a:p>
            <a:pPr lvl="2"/>
            <a:r>
              <a:rPr lang="en-US"/>
              <a:t>Third level</a:t>
            </a:r>
          </a:p>
          <a:p>
            <a:pPr lvl="2"/>
            <a:endParaRPr lang="en-US"/>
          </a:p>
        </p:txBody>
      </p:sp>
      <p:sp>
        <p:nvSpPr>
          <p:cNvPr id="17" name="Rectangle 4"/>
          <p:cNvSpPr>
            <a:spLocks noGrp="1" noChangeArrowheads="1"/>
          </p:cNvSpPr>
          <p:nvPr>
            <p:ph type="dt" sz="half" idx="10"/>
          </p:nvPr>
        </p:nvSpPr>
        <p:spPr>
          <a:xfrm>
            <a:off x="609600" y="6093296"/>
            <a:ext cx="2844800" cy="476250"/>
          </a:xfrm>
        </p:spPr>
        <p:txBody>
          <a:bodyPr/>
          <a:lstStyle>
            <a:lvl1pPr>
              <a:defRPr dirty="0">
                <a:solidFill>
                  <a:schemeClr val="tx1"/>
                </a:solidFill>
              </a:defRPr>
            </a:lvl1pPr>
          </a:lstStyle>
          <a:p>
            <a:pPr>
              <a:defRPr/>
            </a:pPr>
            <a:endParaRPr lang="en-GB"/>
          </a:p>
        </p:txBody>
      </p:sp>
      <p:sp>
        <p:nvSpPr>
          <p:cNvPr id="18" name="Rectangle 5"/>
          <p:cNvSpPr>
            <a:spLocks noGrp="1" noChangeArrowheads="1"/>
          </p:cNvSpPr>
          <p:nvPr>
            <p:ph type="ftr" sz="quarter" idx="11"/>
          </p:nvPr>
        </p:nvSpPr>
        <p:spPr>
          <a:xfrm>
            <a:off x="4165600" y="6093296"/>
            <a:ext cx="3860800" cy="476250"/>
          </a:xfrm>
        </p:spPr>
        <p:txBody>
          <a:bodyPr/>
          <a:lstStyle>
            <a:lvl1pPr>
              <a:defRPr dirty="0">
                <a:solidFill>
                  <a:schemeClr val="tx1"/>
                </a:solidFill>
              </a:defRPr>
            </a:lvl1pPr>
          </a:lstStyle>
          <a:p>
            <a:pPr>
              <a:defRPr/>
            </a:pPr>
            <a:endParaRPr lang="en-GB"/>
          </a:p>
        </p:txBody>
      </p:sp>
      <p:sp>
        <p:nvSpPr>
          <p:cNvPr id="19" name="Rectangle 6"/>
          <p:cNvSpPr>
            <a:spLocks noGrp="1" noChangeArrowheads="1"/>
          </p:cNvSpPr>
          <p:nvPr>
            <p:ph type="sldNum" sz="quarter" idx="12"/>
          </p:nvPr>
        </p:nvSpPr>
        <p:spPr>
          <a:xfrm>
            <a:off x="8737603" y="6093296"/>
            <a:ext cx="2844800" cy="476250"/>
          </a:xfrm>
          <a:prstGeom prst="rect">
            <a:avLst/>
          </a:prstGeom>
        </p:spPr>
        <p:txBody>
          <a:bodyPr/>
          <a:lstStyle>
            <a:lvl1pPr>
              <a:defRPr smtClean="0">
                <a:solidFill>
                  <a:schemeClr val="tx1"/>
                </a:solidFill>
              </a:defRPr>
            </a:lvl1pPr>
          </a:lstStyle>
          <a:p>
            <a:pPr>
              <a:defRPr/>
            </a:pPr>
            <a:fld id="{2BB59E6E-B967-488E-B209-8B7FA0D7AF99}" type="slidenum">
              <a:rPr lang="en-GB" smtClean="0"/>
              <a:pPr>
                <a:defRPr/>
              </a:pPr>
              <a:t>‹#›</a:t>
            </a:fld>
            <a:endParaRPr lang="en-GB"/>
          </a:p>
        </p:txBody>
      </p:sp>
      <p:pic>
        <p:nvPicPr>
          <p:cNvPr id="12" name="Picture 3" descr="C:\DOCUME~1\lenain\LOCALS~1\Temp\7zEAF.tmp\Footer Box Social Europe.png"/>
          <p:cNvPicPr>
            <a:picLocks noChangeAspect="1" noChangeArrowheads="1"/>
          </p:cNvPicPr>
          <p:nvPr userDrawn="1"/>
        </p:nvPicPr>
        <p:blipFill>
          <a:blip r:embed="rId2" cstate="print"/>
          <a:srcRect/>
          <a:stretch>
            <a:fillRect/>
          </a:stretch>
        </p:blipFill>
        <p:spPr bwMode="auto">
          <a:xfrm>
            <a:off x="5673601" y="6458400"/>
            <a:ext cx="813601" cy="406800"/>
          </a:xfrm>
          <a:prstGeom prst="rect">
            <a:avLst/>
          </a:prstGeom>
          <a:noFill/>
        </p:spPr>
      </p:pic>
      <p:pic>
        <p:nvPicPr>
          <p:cNvPr id="3" name="Picture 2" descr="C:\DOCUME~1\lenain\LOCALS~1\Temp\7zEB0.tmp\LOGO-CE for Social Europe EN Negative.png"/>
          <p:cNvPicPr>
            <a:picLocks noChangeAspect="1" noChangeArrowheads="1"/>
          </p:cNvPicPr>
          <p:nvPr userDrawn="1"/>
        </p:nvPicPr>
        <p:blipFill>
          <a:blip r:embed="rId3" cstate="print"/>
          <a:srcRect/>
          <a:stretch>
            <a:fillRect/>
          </a:stretch>
        </p:blipFill>
        <p:spPr bwMode="auto">
          <a:xfrm>
            <a:off x="5006402" y="306000"/>
            <a:ext cx="2160623" cy="1249200"/>
          </a:xfrm>
          <a:prstGeom prst="rect">
            <a:avLst/>
          </a:prstGeom>
          <a:noFill/>
        </p:spPr>
      </p:pic>
    </p:spTree>
    <p:extLst>
      <p:ext uri="{BB962C8B-B14F-4D97-AF65-F5344CB8AC3E}">
        <p14:creationId xmlns:p14="http://schemas.microsoft.com/office/powerpoint/2010/main" val="6731473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DC9142-79C9-0E14-0CCC-4937AF5B0FCC}"/>
              </a:ext>
            </a:extLst>
          </p:cNvPr>
          <p:cNvSpPr/>
          <p:nvPr userDrawn="1"/>
        </p:nvSpPr>
        <p:spPr>
          <a:xfrm>
            <a:off x="0" y="0"/>
            <a:ext cx="12192000" cy="6858000"/>
          </a:xfrm>
          <a:prstGeom prst="rect">
            <a:avLst/>
          </a:prstGeom>
          <a:solidFill>
            <a:srgbClr val="F4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Tree>
    <p:extLst>
      <p:ext uri="{BB962C8B-B14F-4D97-AF65-F5344CB8AC3E}">
        <p14:creationId xmlns:p14="http://schemas.microsoft.com/office/powerpoint/2010/main" val="290367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8" Type="http://schemas.openxmlformats.org/officeDocument/2006/relationships/slideLayout" Target="../slideLayouts/slideLayout18.xml"/><Relationship Id="rId3"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3.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7"/>
            <a:ext cx="10515600" cy="975642"/>
          </a:xfrm>
          <a:prstGeom prst="rect">
            <a:avLst/>
          </a:prstGeom>
        </p:spPr>
        <p:txBody>
          <a:bodyPr vert="horz" lIns="0" tIns="0" rIns="0" bIns="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838200" y="1542199"/>
            <a:ext cx="10515600" cy="4831307"/>
          </a:xfrm>
          <a:prstGeom prst="rect">
            <a:avLst/>
          </a:prstGeom>
        </p:spPr>
        <p:txBody>
          <a:bodyPr vert="horz" lIns="0" tIns="0" rIns="0" bIns="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4"/>
          </p:nvPr>
        </p:nvSpPr>
        <p:spPr>
          <a:xfrm>
            <a:off x="11353800" y="6492881"/>
            <a:ext cx="591773" cy="365125"/>
          </a:xfrm>
          <a:prstGeom prst="rect">
            <a:avLst/>
          </a:prstGeom>
        </p:spPr>
        <p:txBody>
          <a:bodyPr vert="horz" lIns="0" tIns="0" rIns="0" bIns="0" rtlCol="0" anchor="ctr"/>
          <a:lstStyle>
            <a:lvl1pPr algn="r">
              <a:defRPr sz="900">
                <a:solidFill>
                  <a:schemeClr val="tx1">
                    <a:tint val="75000"/>
                  </a:schemeClr>
                </a:solidFill>
              </a:defRPr>
            </a:lvl1pPr>
          </a:lstStyle>
          <a:p>
            <a:fld id="{D72D0EED-6137-432B-B46B-5D1F148F6602}" type="slidenum">
              <a:rPr lang="nl-NL" smtClean="0"/>
              <a:t>‹#›</a:t>
            </a:fld>
            <a:endParaRPr lang="nl-NL"/>
          </a:p>
        </p:txBody>
      </p:sp>
      <p:pic>
        <p:nvPicPr>
          <p:cNvPr id="7" name="Picture 8" descr="Driehoekje.png"/>
          <p:cNvPicPr>
            <a:picLocks noChangeAspect="1"/>
          </p:cNvPicPr>
          <p:nvPr/>
        </p:nvPicPr>
        <p:blipFill>
          <a:blip r:embed="rId12" cstate="print"/>
          <a:stretch>
            <a:fillRect/>
          </a:stretch>
        </p:blipFill>
        <p:spPr>
          <a:xfrm>
            <a:off x="11699147" y="332661"/>
            <a:ext cx="492856" cy="1008113"/>
          </a:xfrm>
          <a:prstGeom prst="rect">
            <a:avLst/>
          </a:prstGeom>
        </p:spPr>
      </p:pic>
    </p:spTree>
    <p:extLst>
      <p:ext uri="{BB962C8B-B14F-4D97-AF65-F5344CB8AC3E}">
        <p14:creationId xmlns:p14="http://schemas.microsoft.com/office/powerpoint/2010/main" val="3624440968"/>
      </p:ext>
    </p:extLst>
  </p:cSld>
  <p:clrMap bg1="lt1" tx1="dk1" bg2="lt2" tx2="dk2" accent1="accent1" accent2="accent2" accent3="accent3" accent4="accent4" accent5="accent5" accent6="accent6" hlink="hlink" folHlink="folHlink"/>
  <p:sldLayoutIdLst>
    <p:sldLayoutId id="2147485557" r:id="rId1"/>
    <p:sldLayoutId id="2147485558" r:id="rId2"/>
    <p:sldLayoutId id="2147485561" r:id="rId3"/>
    <p:sldLayoutId id="2147485570" r:id="rId4"/>
    <p:sldLayoutId id="2147485552" r:id="rId5"/>
    <p:sldLayoutId id="2147485553" r:id="rId6"/>
    <p:sldLayoutId id="2147485554" r:id="rId7"/>
    <p:sldLayoutId id="2147485555" r:id="rId8"/>
    <p:sldLayoutId id="2147485559" r:id="rId9"/>
    <p:sldLayoutId id="2147485560" r:id="rId10"/>
  </p:sldLayoutIdLst>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xStyles>
    <p:titleStyle>
      <a:lvl1pPr algn="l" defTabSz="685798" rtl="0" eaLnBrk="1" latinLnBrk="0" hangingPunct="1">
        <a:lnSpc>
          <a:spcPct val="100000"/>
        </a:lnSpc>
        <a:spcBef>
          <a:spcPct val="0"/>
        </a:spcBef>
        <a:buNone/>
        <a:defRPr sz="3200" kern="1200">
          <a:solidFill>
            <a:schemeClr val="tx1"/>
          </a:solidFill>
          <a:latin typeface="+mj-lt"/>
          <a:ea typeface="+mj-ea"/>
          <a:cs typeface="+mj-cs"/>
        </a:defRPr>
      </a:lvl1pPr>
    </p:titleStyle>
    <p:bodyStyle>
      <a:lvl1pPr marL="0" indent="0" algn="l" defTabSz="685798" rtl="0" eaLnBrk="1" latinLnBrk="0" hangingPunct="1">
        <a:lnSpc>
          <a:spcPts val="2400"/>
        </a:lnSpc>
        <a:spcBef>
          <a:spcPts val="0"/>
        </a:spcBef>
        <a:buClr>
          <a:schemeClr val="bg1"/>
        </a:buClr>
        <a:buSzPct val="25000"/>
        <a:buFont typeface="Verdana" panose="020B0604030504040204" pitchFamily="34" charset="0"/>
        <a:buChar char="‛"/>
        <a:defRPr sz="1800" b="1" kern="1200">
          <a:solidFill>
            <a:schemeClr val="tx1"/>
          </a:solidFill>
          <a:latin typeface="+mn-lt"/>
          <a:ea typeface="+mn-ea"/>
          <a:cs typeface="+mn-cs"/>
        </a:defRPr>
      </a:lvl1pPr>
      <a:lvl2pPr marL="0" indent="0" algn="l" defTabSz="685798" rtl="0" eaLnBrk="1" latinLnBrk="0" hangingPunct="1">
        <a:lnSpc>
          <a:spcPts val="2400"/>
        </a:lnSpc>
        <a:spcBef>
          <a:spcPts val="0"/>
        </a:spcBef>
        <a:buClr>
          <a:schemeClr val="bg1"/>
        </a:buClr>
        <a:buSzPct val="25000"/>
        <a:buFont typeface="Verdana" panose="020B0604030504040204" pitchFamily="34" charset="0"/>
        <a:buChar char="‛"/>
        <a:defRPr sz="1800" kern="1200">
          <a:solidFill>
            <a:schemeClr val="tx1">
              <a:lumMod val="50000"/>
              <a:lumOff val="50000"/>
            </a:schemeClr>
          </a:solidFill>
          <a:latin typeface="+mn-lt"/>
          <a:ea typeface="+mn-ea"/>
          <a:cs typeface="+mn-cs"/>
        </a:defRPr>
      </a:lvl2pPr>
      <a:lvl3pPr marL="269999" indent="-269999" algn="l" defTabSz="685798" rtl="0" eaLnBrk="1" latinLnBrk="0" hangingPunct="1">
        <a:lnSpc>
          <a:spcPts val="2400"/>
        </a:lnSpc>
        <a:spcBef>
          <a:spcPts val="0"/>
        </a:spcBef>
        <a:buFont typeface="Arial" panose="020B0604020202020204" pitchFamily="34" charset="0"/>
        <a:buChar char="•"/>
        <a:defRPr sz="1600" kern="1200">
          <a:solidFill>
            <a:schemeClr val="tx1"/>
          </a:solidFill>
          <a:latin typeface="+mn-lt"/>
          <a:ea typeface="+mn-ea"/>
          <a:cs typeface="+mn-cs"/>
        </a:defRPr>
      </a:lvl3pPr>
      <a:lvl4pPr marL="539998" indent="-269999" algn="l" defTabSz="685798" rtl="0" eaLnBrk="1" latinLnBrk="0" hangingPunct="1">
        <a:lnSpc>
          <a:spcPts val="2400"/>
        </a:lnSpc>
        <a:spcBef>
          <a:spcPts val="0"/>
        </a:spcBef>
        <a:buFont typeface="Verdana" panose="020B0604030504040204" pitchFamily="34" charset="0"/>
        <a:buChar char="-"/>
        <a:defRPr sz="1600" kern="1200">
          <a:solidFill>
            <a:schemeClr val="tx1"/>
          </a:solidFill>
          <a:latin typeface="+mn-lt"/>
          <a:ea typeface="+mn-ea"/>
          <a:cs typeface="+mn-cs"/>
        </a:defRPr>
      </a:lvl4pPr>
      <a:lvl5pPr marL="809998" indent="-269999" algn="l" defTabSz="685798" rtl="0" eaLnBrk="1" latinLnBrk="0" hangingPunct="1">
        <a:lnSpc>
          <a:spcPts val="2400"/>
        </a:lnSpc>
        <a:spcBef>
          <a:spcPts val="0"/>
        </a:spcBef>
        <a:buSzPct val="80000"/>
        <a:buFont typeface="Courier New" panose="02070309020205020404" pitchFamily="49" charset="0"/>
        <a:buChar char="o"/>
        <a:defRPr sz="1600" kern="1200">
          <a:solidFill>
            <a:schemeClr val="tx1"/>
          </a:solidFill>
          <a:latin typeface="+mn-lt"/>
          <a:ea typeface="+mn-ea"/>
          <a:cs typeface="+mn-cs"/>
        </a:defRPr>
      </a:lvl5pPr>
      <a:lvl6pPr marL="1885945"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4"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43"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41"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798" rtl="0" eaLnBrk="1" latinLnBrk="0" hangingPunct="1">
        <a:defRPr sz="1350" kern="1200">
          <a:solidFill>
            <a:schemeClr val="tx1"/>
          </a:solidFill>
          <a:latin typeface="+mn-lt"/>
          <a:ea typeface="+mn-ea"/>
          <a:cs typeface="+mn-cs"/>
        </a:defRPr>
      </a:lvl1pPr>
      <a:lvl2pPr marL="342899" algn="l" defTabSz="685798" rtl="0" eaLnBrk="1" latinLnBrk="0" hangingPunct="1">
        <a:defRPr sz="1350" kern="1200">
          <a:solidFill>
            <a:schemeClr val="tx1"/>
          </a:solidFill>
          <a:latin typeface="+mn-lt"/>
          <a:ea typeface="+mn-ea"/>
          <a:cs typeface="+mn-cs"/>
        </a:defRPr>
      </a:lvl2pPr>
      <a:lvl3pPr marL="685798" algn="l" defTabSz="685798" rtl="0" eaLnBrk="1" latinLnBrk="0" hangingPunct="1">
        <a:defRPr sz="1350" kern="1200">
          <a:solidFill>
            <a:schemeClr val="tx1"/>
          </a:solidFill>
          <a:latin typeface="+mn-lt"/>
          <a:ea typeface="+mn-ea"/>
          <a:cs typeface="+mn-cs"/>
        </a:defRPr>
      </a:lvl3pPr>
      <a:lvl4pPr marL="1028697" algn="l" defTabSz="685798" rtl="0" eaLnBrk="1" latinLnBrk="0" hangingPunct="1">
        <a:defRPr sz="1350" kern="1200">
          <a:solidFill>
            <a:schemeClr val="tx1"/>
          </a:solidFill>
          <a:latin typeface="+mn-lt"/>
          <a:ea typeface="+mn-ea"/>
          <a:cs typeface="+mn-cs"/>
        </a:defRPr>
      </a:lvl4pPr>
      <a:lvl5pPr marL="1371597" algn="l" defTabSz="685798" rtl="0" eaLnBrk="1" latinLnBrk="0" hangingPunct="1">
        <a:defRPr sz="1350" kern="1200">
          <a:solidFill>
            <a:schemeClr val="tx1"/>
          </a:solidFill>
          <a:latin typeface="+mn-lt"/>
          <a:ea typeface="+mn-ea"/>
          <a:cs typeface="+mn-cs"/>
        </a:defRPr>
      </a:lvl5pPr>
      <a:lvl6pPr marL="1714495" algn="l" defTabSz="685798" rtl="0" eaLnBrk="1" latinLnBrk="0" hangingPunct="1">
        <a:defRPr sz="1350" kern="1200">
          <a:solidFill>
            <a:schemeClr val="tx1"/>
          </a:solidFill>
          <a:latin typeface="+mn-lt"/>
          <a:ea typeface="+mn-ea"/>
          <a:cs typeface="+mn-cs"/>
        </a:defRPr>
      </a:lvl6pPr>
      <a:lvl7pPr marL="2057394" algn="l" defTabSz="685798" rtl="0" eaLnBrk="1" latinLnBrk="0" hangingPunct="1">
        <a:defRPr sz="1350" kern="1200">
          <a:solidFill>
            <a:schemeClr val="tx1"/>
          </a:solidFill>
          <a:latin typeface="+mn-lt"/>
          <a:ea typeface="+mn-ea"/>
          <a:cs typeface="+mn-cs"/>
        </a:defRPr>
      </a:lvl7pPr>
      <a:lvl8pPr marL="2400293" algn="l" defTabSz="685798" rtl="0" eaLnBrk="1" latinLnBrk="0" hangingPunct="1">
        <a:defRPr sz="1350" kern="1200">
          <a:solidFill>
            <a:schemeClr val="tx1"/>
          </a:solidFill>
          <a:latin typeface="+mn-lt"/>
          <a:ea typeface="+mn-ea"/>
          <a:cs typeface="+mn-cs"/>
        </a:defRPr>
      </a:lvl8pPr>
      <a:lvl9pPr marL="2743192" algn="l" defTabSz="685798"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Otsikon paikkamerkki 1">
            <a:extLst>
              <a:ext uri="{FF2B5EF4-FFF2-40B4-BE49-F238E27FC236}">
                <a16:creationId xmlns:a16="http://schemas.microsoft.com/office/drawing/2014/main" id="{61E0872D-12A6-7040-A038-B8D87DF52E64}"/>
              </a:ext>
            </a:extLst>
          </p:cNvPr>
          <p:cNvSpPr>
            <a:spLocks noGrp="1"/>
          </p:cNvSpPr>
          <p:nvPr>
            <p:ph type="title"/>
          </p:nvPr>
        </p:nvSpPr>
        <p:spPr bwMode="auto">
          <a:xfrm>
            <a:off x="457200" y="407988"/>
            <a:ext cx="11234739"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perustyyl. napsautt.</a:t>
            </a:r>
          </a:p>
        </p:txBody>
      </p:sp>
      <p:sp>
        <p:nvSpPr>
          <p:cNvPr id="1027" name="Tekstin paikkamerkki 2">
            <a:extLst>
              <a:ext uri="{FF2B5EF4-FFF2-40B4-BE49-F238E27FC236}">
                <a16:creationId xmlns:a16="http://schemas.microsoft.com/office/drawing/2014/main" id="{BBFFD67E-9F7E-1645-9915-D9CD97342686}"/>
              </a:ext>
            </a:extLst>
          </p:cNvPr>
          <p:cNvSpPr>
            <a:spLocks noGrp="1"/>
          </p:cNvSpPr>
          <p:nvPr>
            <p:ph type="body" idx="1"/>
          </p:nvPr>
        </p:nvSpPr>
        <p:spPr bwMode="auto">
          <a:xfrm>
            <a:off x="457200" y="1196975"/>
            <a:ext cx="11234739"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a:extLst>
              <a:ext uri="{FF2B5EF4-FFF2-40B4-BE49-F238E27FC236}">
                <a16:creationId xmlns:a16="http://schemas.microsoft.com/office/drawing/2014/main" id="{847745B7-B4A6-6849-9E8C-FB47424046A3}"/>
              </a:ext>
            </a:extLst>
          </p:cNvPr>
          <p:cNvSpPr>
            <a:spLocks noGrp="1"/>
          </p:cNvSpPr>
          <p:nvPr>
            <p:ph type="dt" sz="half" idx="2"/>
          </p:nvPr>
        </p:nvSpPr>
        <p:spPr>
          <a:xfrm>
            <a:off x="1663703" y="6269038"/>
            <a:ext cx="1304925" cy="258762"/>
          </a:xfrm>
          <a:prstGeom prst="rect">
            <a:avLst/>
          </a:prstGeom>
        </p:spPr>
        <p:txBody>
          <a:bodyPr vert="horz" lIns="0" tIns="0" rIns="0" bIns="0" rtlCol="0" anchor="ctr">
            <a:noAutofit/>
          </a:bodyPr>
          <a:lstStyle>
            <a:lvl1pPr algn="ctr" eaLnBrk="1" fontAlgn="auto" hangingPunct="1">
              <a:spcBef>
                <a:spcPts val="0"/>
              </a:spcBef>
              <a:spcAft>
                <a:spcPts val="0"/>
              </a:spcAft>
              <a:defRPr sz="1300">
                <a:solidFill>
                  <a:srgbClr val="000000"/>
                </a:solidFill>
                <a:latin typeface="+mn-lt"/>
              </a:defRPr>
            </a:lvl1pPr>
          </a:lstStyle>
          <a:p>
            <a:pPr>
              <a:defRPr/>
            </a:pPr>
            <a:fld id="{D1F97DA7-3535-7845-B086-4E7F46E60465}" type="datetime1">
              <a:rPr lang="fi-FI"/>
              <a:pPr>
                <a:defRPr/>
              </a:pPr>
              <a:t>4.10.2024</a:t>
            </a:fld>
            <a:endParaRPr lang="fi-FI"/>
          </a:p>
        </p:txBody>
      </p:sp>
      <p:sp>
        <p:nvSpPr>
          <p:cNvPr id="5" name="Alatunnisteen paikkamerkki 4">
            <a:extLst>
              <a:ext uri="{FF2B5EF4-FFF2-40B4-BE49-F238E27FC236}">
                <a16:creationId xmlns:a16="http://schemas.microsoft.com/office/drawing/2014/main" id="{9399D890-D74C-7A42-AC89-A56B859B6159}"/>
              </a:ext>
            </a:extLst>
          </p:cNvPr>
          <p:cNvSpPr>
            <a:spLocks noGrp="1"/>
          </p:cNvSpPr>
          <p:nvPr>
            <p:ph type="ftr" sz="quarter" idx="3"/>
          </p:nvPr>
        </p:nvSpPr>
        <p:spPr>
          <a:xfrm>
            <a:off x="3201988" y="6269038"/>
            <a:ext cx="4114800" cy="258762"/>
          </a:xfrm>
          <a:prstGeom prst="rect">
            <a:avLst/>
          </a:prstGeom>
        </p:spPr>
        <p:txBody>
          <a:bodyPr vert="horz" lIns="0" tIns="0" rIns="0" bIns="0" rtlCol="0" anchor="ctr">
            <a:noAutofit/>
          </a:bodyPr>
          <a:lstStyle>
            <a:lvl1pPr algn="l" eaLnBrk="1" fontAlgn="auto" hangingPunct="1">
              <a:spcBef>
                <a:spcPts val="0"/>
              </a:spcBef>
              <a:spcAft>
                <a:spcPts val="0"/>
              </a:spcAft>
              <a:defRPr sz="1300">
                <a:solidFill>
                  <a:srgbClr val="000000"/>
                </a:solidFill>
                <a:latin typeface="+mn-lt"/>
              </a:defRPr>
            </a:lvl1pPr>
          </a:lstStyle>
          <a:p>
            <a:pPr>
              <a:defRPr/>
            </a:pPr>
            <a:r>
              <a:rPr lang="fi-FI"/>
              <a:t>Etunimi Sukunimi</a:t>
            </a:r>
          </a:p>
        </p:txBody>
      </p:sp>
      <p:sp>
        <p:nvSpPr>
          <p:cNvPr id="6" name="Dian numeron paikkamerkki 5">
            <a:extLst>
              <a:ext uri="{FF2B5EF4-FFF2-40B4-BE49-F238E27FC236}">
                <a16:creationId xmlns:a16="http://schemas.microsoft.com/office/drawing/2014/main" id="{623E8190-4DB8-7446-B96F-2AEF9BE409C1}"/>
              </a:ext>
            </a:extLst>
          </p:cNvPr>
          <p:cNvSpPr>
            <a:spLocks noGrp="1"/>
          </p:cNvSpPr>
          <p:nvPr>
            <p:ph type="sldNum" sz="quarter" idx="4"/>
          </p:nvPr>
        </p:nvSpPr>
        <p:spPr>
          <a:xfrm>
            <a:off x="10437814" y="6269038"/>
            <a:ext cx="1236663" cy="258762"/>
          </a:xfrm>
          <a:prstGeom prst="rect">
            <a:avLst/>
          </a:prstGeom>
        </p:spPr>
        <p:txBody>
          <a:bodyPr vert="horz" lIns="0" tIns="0" rIns="0" bIns="0" rtlCol="0" anchor="ctr">
            <a:noAutofit/>
          </a:bodyPr>
          <a:lstStyle>
            <a:lvl1pPr algn="r" eaLnBrk="1" fontAlgn="auto" hangingPunct="1">
              <a:spcBef>
                <a:spcPts val="0"/>
              </a:spcBef>
              <a:spcAft>
                <a:spcPts val="0"/>
              </a:spcAft>
              <a:defRPr sz="1300" b="1">
                <a:solidFill>
                  <a:srgbClr val="000000"/>
                </a:solidFill>
                <a:latin typeface="+mn-lt"/>
              </a:defRPr>
            </a:lvl1pPr>
          </a:lstStyle>
          <a:p>
            <a:pPr>
              <a:defRPr/>
            </a:pPr>
            <a:fld id="{CD91CE02-FF25-A547-85B7-B39A78830B2F}" type="slidenum">
              <a:rPr lang="fi-FI"/>
              <a:pPr>
                <a:defRPr/>
              </a:pPr>
              <a:t>‹#›</a:t>
            </a:fld>
            <a:endParaRPr lang="fi-FI"/>
          </a:p>
        </p:txBody>
      </p:sp>
      <p:grpSp>
        <p:nvGrpSpPr>
          <p:cNvPr id="1031" name="Ryhmä 6">
            <a:extLst>
              <a:ext uri="{FF2B5EF4-FFF2-40B4-BE49-F238E27FC236}">
                <a16:creationId xmlns:a16="http://schemas.microsoft.com/office/drawing/2014/main" id="{6C5D4F43-7B4B-6248-BB03-2E1E3C847354}"/>
              </a:ext>
            </a:extLst>
          </p:cNvPr>
          <p:cNvGrpSpPr>
            <a:grpSpLocks/>
          </p:cNvGrpSpPr>
          <p:nvPr userDrawn="1"/>
        </p:nvGrpSpPr>
        <p:grpSpPr bwMode="auto">
          <a:xfrm>
            <a:off x="465138" y="6221413"/>
            <a:ext cx="804863" cy="374650"/>
            <a:chOff x="228601" y="704851"/>
            <a:chExt cx="11734800" cy="5449888"/>
          </a:xfrm>
        </p:grpSpPr>
        <p:sp>
          <p:nvSpPr>
            <p:cNvPr id="1032" name="Freeform 5">
              <a:extLst>
                <a:ext uri="{FF2B5EF4-FFF2-40B4-BE49-F238E27FC236}">
                  <a16:creationId xmlns:a16="http://schemas.microsoft.com/office/drawing/2014/main" id="{3DE23506-FB8F-434B-9268-C75B6DB48CF6}"/>
                </a:ext>
              </a:extLst>
            </p:cNvPr>
            <p:cNvSpPr>
              <a:spLocks noEditPoints="1"/>
            </p:cNvSpPr>
            <p:nvPr/>
          </p:nvSpPr>
          <p:spPr bwMode="black">
            <a:xfrm>
              <a:off x="228601" y="704851"/>
              <a:ext cx="11734800" cy="5449888"/>
            </a:xfrm>
            <a:custGeom>
              <a:avLst/>
              <a:gdLst>
                <a:gd name="T0" fmla="*/ 2147483646 w 32573"/>
                <a:gd name="T1" fmla="*/ 1900936149 h 15116"/>
                <a:gd name="T2" fmla="*/ 2147483646 w 32573"/>
                <a:gd name="T3" fmla="*/ 1766399340 h 15116"/>
                <a:gd name="T4" fmla="*/ 2147483646 w 32573"/>
                <a:gd name="T5" fmla="*/ 1766399340 h 15116"/>
                <a:gd name="T6" fmla="*/ 2147483646 w 32573"/>
                <a:gd name="T7" fmla="*/ 1253079091 h 15116"/>
                <a:gd name="T8" fmla="*/ 2147483646 w 32573"/>
                <a:gd name="T9" fmla="*/ 0 h 15116"/>
                <a:gd name="T10" fmla="*/ 0 w 32573"/>
                <a:gd name="T11" fmla="*/ 0 h 15116"/>
                <a:gd name="T12" fmla="*/ 0 w 32573"/>
                <a:gd name="T13" fmla="*/ 1253079091 h 15116"/>
                <a:gd name="T14" fmla="*/ 515000394 w 32573"/>
                <a:gd name="T15" fmla="*/ 1766399340 h 15116"/>
                <a:gd name="T16" fmla="*/ 1738385627 w 32573"/>
                <a:gd name="T17" fmla="*/ 1766399340 h 15116"/>
                <a:gd name="T18" fmla="*/ 2063894922 w 32573"/>
                <a:gd name="T19" fmla="*/ 1900936149 h 15116"/>
                <a:gd name="T20" fmla="*/ 2128140367 w 32573"/>
                <a:gd name="T21" fmla="*/ 1964890130 h 15116"/>
                <a:gd name="T22" fmla="*/ 2147483646 w 32573"/>
                <a:gd name="T23" fmla="*/ 1900936149 h 15116"/>
                <a:gd name="T24" fmla="*/ 2147483646 w 32573"/>
                <a:gd name="T25" fmla="*/ 122058238 h 15116"/>
                <a:gd name="T26" fmla="*/ 2147483646 w 32573"/>
                <a:gd name="T27" fmla="*/ 1253079091 h 15116"/>
                <a:gd name="T28" fmla="*/ 2147483646 w 32573"/>
                <a:gd name="T29" fmla="*/ 1644341101 h 15116"/>
                <a:gd name="T30" fmla="*/ 2147483646 w 32573"/>
                <a:gd name="T31" fmla="*/ 1644341101 h 15116"/>
                <a:gd name="T32" fmla="*/ 2128140367 w 32573"/>
                <a:gd name="T33" fmla="*/ 1793566577 h 15116"/>
                <a:gd name="T34" fmla="*/ 1738385627 w 32573"/>
                <a:gd name="T35" fmla="*/ 1644341101 h 15116"/>
                <a:gd name="T36" fmla="*/ 515000394 w 32573"/>
                <a:gd name="T37" fmla="*/ 1644341101 h 15116"/>
                <a:gd name="T38" fmla="*/ 121871444 w 32573"/>
                <a:gd name="T39" fmla="*/ 1253079091 h 15116"/>
                <a:gd name="T40" fmla="*/ 121871444 w 32573"/>
                <a:gd name="T41" fmla="*/ 122058238 h 15116"/>
                <a:gd name="T42" fmla="*/ 2147483646 w 32573"/>
                <a:gd name="T43" fmla="*/ 122058238 h 15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1033" name="Freeform 6">
              <a:extLst>
                <a:ext uri="{FF2B5EF4-FFF2-40B4-BE49-F238E27FC236}">
                  <a16:creationId xmlns:a16="http://schemas.microsoft.com/office/drawing/2014/main" id="{E98052C0-6041-C945-B639-7987A4C02A00}"/>
                </a:ext>
              </a:extLst>
            </p:cNvPr>
            <p:cNvSpPr>
              <a:spLocks/>
            </p:cNvSpPr>
            <p:nvPr/>
          </p:nvSpPr>
          <p:spPr bwMode="black">
            <a:xfrm>
              <a:off x="9961563" y="2287588"/>
              <a:ext cx="377825" cy="363538"/>
            </a:xfrm>
            <a:custGeom>
              <a:avLst/>
              <a:gdLst>
                <a:gd name="T0" fmla="*/ 136213483 w 1048"/>
                <a:gd name="T1" fmla="*/ 65425671 h 1009"/>
                <a:gd name="T2" fmla="*/ 68236709 w 1048"/>
                <a:gd name="T3" fmla="*/ 130981048 h 1009"/>
                <a:gd name="T4" fmla="*/ 0 w 1048"/>
                <a:gd name="T5" fmla="*/ 65425671 h 1009"/>
                <a:gd name="T6" fmla="*/ 68236709 w 1048"/>
                <a:gd name="T7" fmla="*/ 0 h 1009"/>
                <a:gd name="T8" fmla="*/ 136213483 w 1048"/>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3082" name="Rectangle 7">
              <a:extLst>
                <a:ext uri="{FF2B5EF4-FFF2-40B4-BE49-F238E27FC236}">
                  <a16:creationId xmlns:a16="http://schemas.microsoft.com/office/drawing/2014/main" id="{D0EE43C6-B8DF-D747-976D-5D9A6E00132A}"/>
                </a:ext>
              </a:extLst>
            </p:cNvPr>
            <p:cNvSpPr>
              <a:spLocks noChangeArrowheads="1"/>
            </p:cNvSpPr>
            <p:nvPr/>
          </p:nvSpPr>
          <p:spPr bwMode="black">
            <a:xfrm>
              <a:off x="9996034"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fi-FI" altLang="fi-FI" sz="1800"/>
            </a:p>
          </p:txBody>
        </p:sp>
        <p:sp>
          <p:nvSpPr>
            <p:cNvPr id="1035" name="Freeform 8">
              <a:extLst>
                <a:ext uri="{FF2B5EF4-FFF2-40B4-BE49-F238E27FC236}">
                  <a16:creationId xmlns:a16="http://schemas.microsoft.com/office/drawing/2014/main" id="{7B837FD0-25EF-BC42-AB63-416055C4FBB5}"/>
                </a:ext>
              </a:extLst>
            </p:cNvPr>
            <p:cNvSpPr>
              <a:spLocks/>
            </p:cNvSpPr>
            <p:nvPr/>
          </p:nvSpPr>
          <p:spPr bwMode="black">
            <a:xfrm>
              <a:off x="8709026" y="2282826"/>
              <a:ext cx="1119188" cy="1668463"/>
            </a:xfrm>
            <a:custGeom>
              <a:avLst/>
              <a:gdLst>
                <a:gd name="T0" fmla="*/ 249840248 w 3105"/>
                <a:gd name="T1" fmla="*/ 349164753 h 4625"/>
                <a:gd name="T2" fmla="*/ 403407980 w 3105"/>
                <a:gd name="T3" fmla="*/ 601895953 h 4625"/>
                <a:gd name="T4" fmla="*/ 275564631 w 3105"/>
                <a:gd name="T5" fmla="*/ 601895953 h 4625"/>
                <a:gd name="T6" fmla="*/ 172536617 w 3105"/>
                <a:gd name="T7" fmla="*/ 434015747 h 4625"/>
                <a:gd name="T8" fmla="*/ 117059856 w 3105"/>
                <a:gd name="T9" fmla="*/ 504681739 h 4625"/>
                <a:gd name="T10" fmla="*/ 117059856 w 3105"/>
                <a:gd name="T11" fmla="*/ 601895953 h 4625"/>
                <a:gd name="T12" fmla="*/ 0 w 3105"/>
                <a:gd name="T13" fmla="*/ 601895953 h 4625"/>
                <a:gd name="T14" fmla="*/ 0 w 3105"/>
                <a:gd name="T15" fmla="*/ 0 h 4625"/>
                <a:gd name="T16" fmla="*/ 117059856 w 3105"/>
                <a:gd name="T17" fmla="*/ 0 h 4625"/>
                <a:gd name="T18" fmla="*/ 117059856 w 3105"/>
                <a:gd name="T19" fmla="*/ 277718101 h 4625"/>
                <a:gd name="T20" fmla="*/ 111213405 w 3105"/>
                <a:gd name="T21" fmla="*/ 380788711 h 4625"/>
                <a:gd name="T22" fmla="*/ 113681746 w 3105"/>
                <a:gd name="T23" fmla="*/ 380788711 h 4625"/>
                <a:gd name="T24" fmla="*/ 164351226 w 3105"/>
                <a:gd name="T25" fmla="*/ 302574773 h 4625"/>
                <a:gd name="T26" fmla="*/ 253997644 w 3105"/>
                <a:gd name="T27" fmla="*/ 182846229 h 4625"/>
                <a:gd name="T28" fmla="*/ 390935432 w 3105"/>
                <a:gd name="T29" fmla="*/ 182846229 h 4625"/>
                <a:gd name="T30" fmla="*/ 249840248 w 3105"/>
                <a:gd name="T31" fmla="*/ 349164753 h 46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1036" name="Freeform 9">
              <a:extLst>
                <a:ext uri="{FF2B5EF4-FFF2-40B4-BE49-F238E27FC236}">
                  <a16:creationId xmlns:a16="http://schemas.microsoft.com/office/drawing/2014/main" id="{29D85B1A-88B0-9941-BC59-0811839441EB}"/>
                </a:ext>
              </a:extLst>
            </p:cNvPr>
            <p:cNvSpPr>
              <a:spLocks/>
            </p:cNvSpPr>
            <p:nvPr/>
          </p:nvSpPr>
          <p:spPr bwMode="black">
            <a:xfrm>
              <a:off x="7353301" y="2762251"/>
              <a:ext cx="1027113" cy="1189038"/>
            </a:xfrm>
            <a:custGeom>
              <a:avLst/>
              <a:gdLst>
                <a:gd name="T0" fmla="*/ 370161795 w 2850"/>
                <a:gd name="T1" fmla="*/ 160334704 h 3296"/>
                <a:gd name="T2" fmla="*/ 238981805 w 2850"/>
                <a:gd name="T3" fmla="*/ 0 h 3296"/>
                <a:gd name="T4" fmla="*/ 113776010 w 2850"/>
                <a:gd name="T5" fmla="*/ 78995991 h 3296"/>
                <a:gd name="T6" fmla="*/ 111178315 w 2850"/>
                <a:gd name="T7" fmla="*/ 78995991 h 3296"/>
                <a:gd name="T8" fmla="*/ 117023129 w 2850"/>
                <a:gd name="T9" fmla="*/ 9890733 h 3296"/>
                <a:gd name="T10" fmla="*/ 0 w 2850"/>
                <a:gd name="T11" fmla="*/ 9890733 h 3296"/>
                <a:gd name="T12" fmla="*/ 0 w 2850"/>
                <a:gd name="T13" fmla="*/ 428947623 h 3296"/>
                <a:gd name="T14" fmla="*/ 117023129 w 2850"/>
                <a:gd name="T15" fmla="*/ 428947623 h 3296"/>
                <a:gd name="T16" fmla="*/ 117023129 w 2850"/>
                <a:gd name="T17" fmla="*/ 180376632 h 3296"/>
                <a:gd name="T18" fmla="*/ 189237101 w 2850"/>
                <a:gd name="T19" fmla="*/ 98907687 h 3296"/>
                <a:gd name="T20" fmla="*/ 252229401 w 2850"/>
                <a:gd name="T21" fmla="*/ 183760484 h 3296"/>
                <a:gd name="T22" fmla="*/ 252229401 w 2850"/>
                <a:gd name="T23" fmla="*/ 428947623 h 3296"/>
                <a:gd name="T24" fmla="*/ 370161795 w 2850"/>
                <a:gd name="T25" fmla="*/ 428947623 h 3296"/>
                <a:gd name="T26" fmla="*/ 370161795 w 2850"/>
                <a:gd name="T27" fmla="*/ 160334704 h 32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1037" name="Freeform 10">
              <a:extLst>
                <a:ext uri="{FF2B5EF4-FFF2-40B4-BE49-F238E27FC236}">
                  <a16:creationId xmlns:a16="http://schemas.microsoft.com/office/drawing/2014/main" id="{FC690A2C-1F06-F34B-9100-8B270D8DD123}"/>
                </a:ext>
              </a:extLst>
            </p:cNvPr>
            <p:cNvSpPr>
              <a:spLocks/>
            </p:cNvSpPr>
            <p:nvPr/>
          </p:nvSpPr>
          <p:spPr bwMode="black">
            <a:xfrm>
              <a:off x="6664326" y="2287588"/>
              <a:ext cx="377825" cy="363538"/>
            </a:xfrm>
            <a:custGeom>
              <a:avLst/>
              <a:gdLst>
                <a:gd name="T0" fmla="*/ 136343582 w 1047"/>
                <a:gd name="T1" fmla="*/ 65425671 h 1009"/>
                <a:gd name="T2" fmla="*/ 68236927 w 1047"/>
                <a:gd name="T3" fmla="*/ 130981048 h 1009"/>
                <a:gd name="T4" fmla="*/ 0 w 1047"/>
                <a:gd name="T5" fmla="*/ 65425671 h 1009"/>
                <a:gd name="T6" fmla="*/ 68236927 w 1047"/>
                <a:gd name="T7" fmla="*/ 0 h 1009"/>
                <a:gd name="T8" fmla="*/ 136343582 w 1047"/>
                <a:gd name="T9" fmla="*/ 65425671 h 10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3086" name="Rectangle 11">
              <a:extLst>
                <a:ext uri="{FF2B5EF4-FFF2-40B4-BE49-F238E27FC236}">
                  <a16:creationId xmlns:a16="http://schemas.microsoft.com/office/drawing/2014/main" id="{13B81E49-BBC7-E348-9335-62CC2A839588}"/>
                </a:ext>
              </a:extLst>
            </p:cNvPr>
            <p:cNvSpPr>
              <a:spLocks noChangeArrowheads="1"/>
            </p:cNvSpPr>
            <p:nvPr/>
          </p:nvSpPr>
          <p:spPr bwMode="black">
            <a:xfrm>
              <a:off x="6686210" y="2783198"/>
              <a:ext cx="324038" cy="11777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fi-FI" altLang="fi-FI" sz="1800"/>
            </a:p>
          </p:txBody>
        </p:sp>
        <p:sp>
          <p:nvSpPr>
            <p:cNvPr id="1039" name="Freeform 12">
              <a:extLst>
                <a:ext uri="{FF2B5EF4-FFF2-40B4-BE49-F238E27FC236}">
                  <a16:creationId xmlns:a16="http://schemas.microsoft.com/office/drawing/2014/main" id="{8016351B-D023-8942-9F39-B3AC080C073E}"/>
                </a:ext>
              </a:extLst>
            </p:cNvPr>
            <p:cNvSpPr>
              <a:spLocks/>
            </p:cNvSpPr>
            <p:nvPr/>
          </p:nvSpPr>
          <p:spPr bwMode="black">
            <a:xfrm>
              <a:off x="5399088" y="2762251"/>
              <a:ext cx="1047750" cy="1216025"/>
            </a:xfrm>
            <a:custGeom>
              <a:avLst/>
              <a:gdLst>
                <a:gd name="T0" fmla="*/ 263057335 w 2907"/>
                <a:gd name="T1" fmla="*/ 312194680 h 3373"/>
                <a:gd name="T2" fmla="*/ 162770684 w 2907"/>
                <a:gd name="T3" fmla="*/ 256566133 h 3373"/>
                <a:gd name="T4" fmla="*/ 20784880 w 2907"/>
                <a:gd name="T5" fmla="*/ 128672966 h 3373"/>
                <a:gd name="T6" fmla="*/ 185893629 w 2907"/>
                <a:gd name="T7" fmla="*/ 0 h 3373"/>
                <a:gd name="T8" fmla="*/ 377633320 w 2907"/>
                <a:gd name="T9" fmla="*/ 95400099 h 3373"/>
                <a:gd name="T10" fmla="*/ 277087165 w 2907"/>
                <a:gd name="T11" fmla="*/ 151938232 h 3373"/>
                <a:gd name="T12" fmla="*/ 190050749 w 2907"/>
                <a:gd name="T13" fmla="*/ 85392138 h 3373"/>
                <a:gd name="T14" fmla="*/ 135360866 w 2907"/>
                <a:gd name="T15" fmla="*/ 122824293 h 3373"/>
                <a:gd name="T16" fmla="*/ 252405029 w 2907"/>
                <a:gd name="T17" fmla="*/ 177672681 h 3373"/>
                <a:gd name="T18" fmla="*/ 377633320 w 2907"/>
                <a:gd name="T19" fmla="*/ 304656263 h 3373"/>
                <a:gd name="T20" fmla="*/ 209146687 w 2907"/>
                <a:gd name="T21" fmla="*/ 438398103 h 3373"/>
                <a:gd name="T22" fmla="*/ 0 w 2907"/>
                <a:gd name="T23" fmla="*/ 330520859 h 3373"/>
                <a:gd name="T24" fmla="*/ 102105346 w 2907"/>
                <a:gd name="T25" fmla="*/ 273202567 h 3373"/>
                <a:gd name="T26" fmla="*/ 207587857 w 2907"/>
                <a:gd name="T27" fmla="*/ 352876179 h 3373"/>
                <a:gd name="T28" fmla="*/ 263057335 w 2907"/>
                <a:gd name="T29" fmla="*/ 312194680 h 3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1040" name="Freeform 13">
              <a:extLst>
                <a:ext uri="{FF2B5EF4-FFF2-40B4-BE49-F238E27FC236}">
                  <a16:creationId xmlns:a16="http://schemas.microsoft.com/office/drawing/2014/main" id="{A8358059-CC88-3547-941C-CAE9D0B41AF3}"/>
                </a:ext>
              </a:extLst>
            </p:cNvPr>
            <p:cNvSpPr>
              <a:spLocks/>
            </p:cNvSpPr>
            <p:nvPr/>
          </p:nvSpPr>
          <p:spPr bwMode="black">
            <a:xfrm>
              <a:off x="4770438" y="2295526"/>
              <a:ext cx="563563" cy="1677988"/>
            </a:xfrm>
            <a:custGeom>
              <a:avLst/>
              <a:gdLst>
                <a:gd name="T0" fmla="*/ 117615058 w 1565"/>
                <a:gd name="T1" fmla="*/ 0 h 4657"/>
                <a:gd name="T2" fmla="*/ 0 w 1565"/>
                <a:gd name="T3" fmla="*/ 0 h 4657"/>
                <a:gd name="T4" fmla="*/ 0 w 1565"/>
                <a:gd name="T5" fmla="*/ 481139008 h 4657"/>
                <a:gd name="T6" fmla="*/ 27750346 w 1565"/>
                <a:gd name="T7" fmla="*/ 575133720 h 4657"/>
                <a:gd name="T8" fmla="*/ 115929410 w 1565"/>
                <a:gd name="T9" fmla="*/ 604604623 h 4657"/>
                <a:gd name="T10" fmla="*/ 158203477 w 1565"/>
                <a:gd name="T11" fmla="*/ 600060687 h 4657"/>
                <a:gd name="T12" fmla="*/ 192956409 w 1565"/>
                <a:gd name="T13" fmla="*/ 587207883 h 4657"/>
                <a:gd name="T14" fmla="*/ 202941377 w 1565"/>
                <a:gd name="T15" fmla="*/ 508402620 h 4657"/>
                <a:gd name="T16" fmla="*/ 178562326 w 1565"/>
                <a:gd name="T17" fmla="*/ 515413273 h 4657"/>
                <a:gd name="T18" fmla="*/ 154053997 w 1565"/>
                <a:gd name="T19" fmla="*/ 517490490 h 4657"/>
                <a:gd name="T20" fmla="*/ 126303291 w 1565"/>
                <a:gd name="T21" fmla="*/ 505935902 h 4657"/>
                <a:gd name="T22" fmla="*/ 117615058 w 1565"/>
                <a:gd name="T23" fmla="*/ 464391556 h 4657"/>
                <a:gd name="T24" fmla="*/ 117615058 w 1565"/>
                <a:gd name="T25" fmla="*/ 0 h 4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1041" name="Freeform 14">
              <a:extLst>
                <a:ext uri="{FF2B5EF4-FFF2-40B4-BE49-F238E27FC236}">
                  <a16:creationId xmlns:a16="http://schemas.microsoft.com/office/drawing/2014/main" id="{CD73257E-431A-8B49-AD7B-EF5B089E4DCF}"/>
                </a:ext>
              </a:extLst>
            </p:cNvPr>
            <p:cNvSpPr>
              <a:spLocks noEditPoints="1"/>
            </p:cNvSpPr>
            <p:nvPr/>
          </p:nvSpPr>
          <p:spPr bwMode="black">
            <a:xfrm>
              <a:off x="3455988" y="2762251"/>
              <a:ext cx="1073150" cy="1216025"/>
            </a:xfrm>
            <a:custGeom>
              <a:avLst/>
              <a:gdLst>
                <a:gd name="T0" fmla="*/ 200117061 w 2977"/>
                <a:gd name="T1" fmla="*/ 84612339 h 3373"/>
                <a:gd name="T2" fmla="*/ 112922993 w 2977"/>
                <a:gd name="T3" fmla="*/ 172603807 h 3373"/>
                <a:gd name="T4" fmla="*/ 278084635 w 2977"/>
                <a:gd name="T5" fmla="*/ 172603807 h 3373"/>
                <a:gd name="T6" fmla="*/ 200117061 w 2977"/>
                <a:gd name="T7" fmla="*/ 84612339 h 3373"/>
                <a:gd name="T8" fmla="*/ 381001775 w 2977"/>
                <a:gd name="T9" fmla="*/ 250717460 h 3373"/>
                <a:gd name="T10" fmla="*/ 110454063 w 2977"/>
                <a:gd name="T11" fmla="*/ 250717460 h 3373"/>
                <a:gd name="T12" fmla="*/ 202585991 w 2977"/>
                <a:gd name="T13" fmla="*/ 351966233 h 3373"/>
                <a:gd name="T14" fmla="*/ 283152628 w 2977"/>
                <a:gd name="T15" fmla="*/ 283080742 h 3373"/>
                <a:gd name="T16" fmla="*/ 381781494 w 2977"/>
                <a:gd name="T17" fmla="*/ 338708928 h 3373"/>
                <a:gd name="T18" fmla="*/ 202585991 w 2977"/>
                <a:gd name="T19" fmla="*/ 438398103 h 3373"/>
                <a:gd name="T20" fmla="*/ 0 w 2977"/>
                <a:gd name="T21" fmla="*/ 219133978 h 3373"/>
                <a:gd name="T22" fmla="*/ 200117061 w 2977"/>
                <a:gd name="T23" fmla="*/ 0 h 3373"/>
                <a:gd name="T24" fmla="*/ 386849487 w 2977"/>
                <a:gd name="T25" fmla="*/ 193399529 h 3373"/>
                <a:gd name="T26" fmla="*/ 381001775 w 2977"/>
                <a:gd name="T27" fmla="*/ 250717460 h 33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sp>
          <p:nvSpPr>
            <p:cNvPr id="1042" name="Freeform 15">
              <a:extLst>
                <a:ext uri="{FF2B5EF4-FFF2-40B4-BE49-F238E27FC236}">
                  <a16:creationId xmlns:a16="http://schemas.microsoft.com/office/drawing/2014/main" id="{06CA2676-A2CB-2948-B97B-CB45510F7D21}"/>
                </a:ext>
              </a:extLst>
            </p:cNvPr>
            <p:cNvSpPr>
              <a:spLocks/>
            </p:cNvSpPr>
            <p:nvPr/>
          </p:nvSpPr>
          <p:spPr bwMode="black">
            <a:xfrm>
              <a:off x="1879601" y="2357438"/>
              <a:ext cx="1311275" cy="1593850"/>
            </a:xfrm>
            <a:custGeom>
              <a:avLst/>
              <a:gdLst>
                <a:gd name="T0" fmla="*/ 350454360 w 3641"/>
                <a:gd name="T1" fmla="*/ 574741589 h 4420"/>
                <a:gd name="T2" fmla="*/ 472244473 w 3641"/>
                <a:gd name="T3" fmla="*/ 574741589 h 4420"/>
                <a:gd name="T4" fmla="*/ 472244473 w 3641"/>
                <a:gd name="T5" fmla="*/ 0 h 4420"/>
                <a:gd name="T6" fmla="*/ 350454360 w 3641"/>
                <a:gd name="T7" fmla="*/ 0 h 4420"/>
                <a:gd name="T8" fmla="*/ 350454360 w 3641"/>
                <a:gd name="T9" fmla="*/ 227555984 h 4420"/>
                <a:gd name="T10" fmla="*/ 121790113 w 3641"/>
                <a:gd name="T11" fmla="*/ 227555984 h 4420"/>
                <a:gd name="T12" fmla="*/ 121790113 w 3641"/>
                <a:gd name="T13" fmla="*/ 0 h 4420"/>
                <a:gd name="T14" fmla="*/ 0 w 3641"/>
                <a:gd name="T15" fmla="*/ 0 h 4420"/>
                <a:gd name="T16" fmla="*/ 0 w 3641"/>
                <a:gd name="T17" fmla="*/ 574741589 h 4420"/>
                <a:gd name="T18" fmla="*/ 121790113 w 3641"/>
                <a:gd name="T19" fmla="*/ 574741589 h 4420"/>
                <a:gd name="T20" fmla="*/ 121790113 w 3641"/>
                <a:gd name="T21" fmla="*/ 336262684 h 4420"/>
                <a:gd name="T22" fmla="*/ 350454360 w 3641"/>
                <a:gd name="T23" fmla="*/ 336262684 h 4420"/>
                <a:gd name="T24" fmla="*/ 350454360 w 3641"/>
                <a:gd name="T25" fmla="*/ 574741589 h 4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i-FI" sz="1800"/>
            </a:p>
          </p:txBody>
        </p:sp>
      </p:grpSp>
    </p:spTree>
    <p:extLst>
      <p:ext uri="{BB962C8B-B14F-4D97-AF65-F5344CB8AC3E}">
        <p14:creationId xmlns:p14="http://schemas.microsoft.com/office/powerpoint/2010/main" val="2997642901"/>
      </p:ext>
    </p:extLst>
  </p:cSld>
  <p:clrMap bg1="lt1" tx1="dk1" bg2="lt2" tx2="dk2" accent1="accent1" accent2="accent2" accent3="accent3" accent4="accent4" accent5="accent5" accent6="accent6" hlink="hlink" folHlink="folHlink"/>
  <p:sldLayoutIdLst>
    <p:sldLayoutId id="2147485572" r:id="rId1"/>
    <p:sldLayoutId id="2147485577" r:id="rId2"/>
    <p:sldLayoutId id="2147485579" r:id="rId3"/>
    <p:sldLayoutId id="2147485582" r:id="rId4"/>
    <p:sldLayoutId id="2147485588" r:id="rId5"/>
    <p:sldLayoutId id="2147485596" r:id="rId6"/>
    <p:sldLayoutId id="2147485600" r:id="rId7"/>
    <p:sldLayoutId id="2147485771" r:id="rId8"/>
    <p:sldLayoutId id="2147485763" r:id="rId9"/>
    <p:sldLayoutId id="2147485764" r:id="rId10"/>
    <p:sldLayoutId id="2147485790" r:id="rId11"/>
    <p:sldLayoutId id="2147485573" r:id="rId12"/>
    <p:sldLayoutId id="2147485574" r:id="rId13"/>
    <p:sldLayoutId id="2147485575" r:id="rId14"/>
    <p:sldLayoutId id="2147485576" r:id="rId15"/>
    <p:sldLayoutId id="2147485578" r:id="rId16"/>
    <p:sldLayoutId id="2147485580" r:id="rId17"/>
    <p:sldLayoutId id="2147485581" r:id="rId18"/>
    <p:sldLayoutId id="2147485583" r:id="rId19"/>
    <p:sldLayoutId id="2147485584" r:id="rId20"/>
    <p:sldLayoutId id="2147485585" r:id="rId21"/>
    <p:sldLayoutId id="2147485586" r:id="rId22"/>
    <p:sldLayoutId id="2147485587" r:id="rId23"/>
    <p:sldLayoutId id="2147485589" r:id="rId24"/>
    <p:sldLayoutId id="2147485590" r:id="rId25"/>
    <p:sldLayoutId id="2147485591" r:id="rId26"/>
    <p:sldLayoutId id="2147485592" r:id="rId27"/>
    <p:sldLayoutId id="2147485593" r:id="rId28"/>
    <p:sldLayoutId id="2147485594" r:id="rId29"/>
    <p:sldLayoutId id="2147485595" r:id="rId30"/>
    <p:sldLayoutId id="2147485597" r:id="rId31"/>
    <p:sldLayoutId id="2147485598" r:id="rId32"/>
    <p:sldLayoutId id="2147485599" r:id="rId33"/>
    <p:sldLayoutId id="2147485601" r:id="rId34"/>
    <p:sldLayoutId id="2147485602" r:id="rId35"/>
    <p:sldLayoutId id="2147485603" r:id="rId36"/>
    <p:sldLayoutId id="2147485604" r:id="rId37"/>
  </p:sldLayoutIdLst>
  <p:hf hdr="0"/>
  <p:txStyles>
    <p:titleStyle>
      <a:lvl1pPr algn="l" rtl="0" eaLnBrk="1" fontAlgn="base" hangingPunct="1">
        <a:lnSpc>
          <a:spcPct val="90000"/>
        </a:lnSpc>
        <a:spcBef>
          <a:spcPct val="0"/>
        </a:spcBef>
        <a:spcAft>
          <a:spcPct val="0"/>
        </a:spcAft>
        <a:defRPr sz="4200" b="1" kern="1200">
          <a:solidFill>
            <a:schemeClr val="tx1"/>
          </a:solidFill>
          <a:latin typeface="Arial Black" panose="020B0A04020102020204" pitchFamily="34" charset="0"/>
          <a:ea typeface="+mj-ea"/>
          <a:cs typeface="+mj-cs"/>
        </a:defRPr>
      </a:lvl1pPr>
      <a:lvl2pPr algn="l" rtl="0" eaLnBrk="1" fontAlgn="base" hangingPunct="1">
        <a:lnSpc>
          <a:spcPct val="90000"/>
        </a:lnSpc>
        <a:spcBef>
          <a:spcPct val="0"/>
        </a:spcBef>
        <a:spcAft>
          <a:spcPct val="0"/>
        </a:spcAft>
        <a:defRPr sz="4200" b="1">
          <a:solidFill>
            <a:schemeClr val="tx1"/>
          </a:solidFill>
          <a:latin typeface="Arial Black" panose="020B0604020202020204" pitchFamily="34" charset="0"/>
        </a:defRPr>
      </a:lvl2pPr>
      <a:lvl3pPr algn="l" rtl="0" eaLnBrk="1" fontAlgn="base" hangingPunct="1">
        <a:lnSpc>
          <a:spcPct val="90000"/>
        </a:lnSpc>
        <a:spcBef>
          <a:spcPct val="0"/>
        </a:spcBef>
        <a:spcAft>
          <a:spcPct val="0"/>
        </a:spcAft>
        <a:defRPr sz="4200" b="1">
          <a:solidFill>
            <a:schemeClr val="tx1"/>
          </a:solidFill>
          <a:latin typeface="Arial Black" panose="020B0604020202020204" pitchFamily="34" charset="0"/>
        </a:defRPr>
      </a:lvl3pPr>
      <a:lvl4pPr algn="l" rtl="0" eaLnBrk="1" fontAlgn="base" hangingPunct="1">
        <a:lnSpc>
          <a:spcPct val="90000"/>
        </a:lnSpc>
        <a:spcBef>
          <a:spcPct val="0"/>
        </a:spcBef>
        <a:spcAft>
          <a:spcPct val="0"/>
        </a:spcAft>
        <a:defRPr sz="4200" b="1">
          <a:solidFill>
            <a:schemeClr val="tx1"/>
          </a:solidFill>
          <a:latin typeface="Arial Black" panose="020B0604020202020204" pitchFamily="34" charset="0"/>
        </a:defRPr>
      </a:lvl4pPr>
      <a:lvl5pPr algn="l" rtl="0" eaLnBrk="1" fontAlgn="base" hangingPunct="1">
        <a:lnSpc>
          <a:spcPct val="90000"/>
        </a:lnSpc>
        <a:spcBef>
          <a:spcPct val="0"/>
        </a:spcBef>
        <a:spcAft>
          <a:spcPct val="0"/>
        </a:spcAft>
        <a:defRPr sz="4200" b="1">
          <a:solidFill>
            <a:schemeClr val="tx1"/>
          </a:solidFill>
          <a:latin typeface="Arial Black" panose="020B0604020202020204" pitchFamily="34" charset="0"/>
        </a:defRPr>
      </a:lvl5pPr>
      <a:lvl6pPr marL="457199" algn="l" rtl="0" eaLnBrk="1" fontAlgn="base" hangingPunct="1">
        <a:lnSpc>
          <a:spcPct val="90000"/>
        </a:lnSpc>
        <a:spcBef>
          <a:spcPct val="0"/>
        </a:spcBef>
        <a:spcAft>
          <a:spcPct val="0"/>
        </a:spcAft>
        <a:defRPr sz="4200" b="1">
          <a:solidFill>
            <a:schemeClr val="tx1"/>
          </a:solidFill>
          <a:latin typeface="Arial Black" panose="020B0604020202020204" pitchFamily="34" charset="0"/>
        </a:defRPr>
      </a:lvl6pPr>
      <a:lvl7pPr marL="914398" algn="l" rtl="0" eaLnBrk="1" fontAlgn="base" hangingPunct="1">
        <a:lnSpc>
          <a:spcPct val="90000"/>
        </a:lnSpc>
        <a:spcBef>
          <a:spcPct val="0"/>
        </a:spcBef>
        <a:spcAft>
          <a:spcPct val="0"/>
        </a:spcAft>
        <a:defRPr sz="4200" b="1">
          <a:solidFill>
            <a:schemeClr val="tx1"/>
          </a:solidFill>
          <a:latin typeface="Arial Black" panose="020B0604020202020204" pitchFamily="34" charset="0"/>
        </a:defRPr>
      </a:lvl7pPr>
      <a:lvl8pPr marL="1371597" algn="l" rtl="0" eaLnBrk="1" fontAlgn="base" hangingPunct="1">
        <a:lnSpc>
          <a:spcPct val="90000"/>
        </a:lnSpc>
        <a:spcBef>
          <a:spcPct val="0"/>
        </a:spcBef>
        <a:spcAft>
          <a:spcPct val="0"/>
        </a:spcAft>
        <a:defRPr sz="4200" b="1">
          <a:solidFill>
            <a:schemeClr val="tx1"/>
          </a:solidFill>
          <a:latin typeface="Arial Black" panose="020B0604020202020204" pitchFamily="34" charset="0"/>
        </a:defRPr>
      </a:lvl8pPr>
      <a:lvl9pPr marL="1828795" algn="l" rtl="0" eaLnBrk="1" fontAlgn="base" hangingPunct="1">
        <a:lnSpc>
          <a:spcPct val="90000"/>
        </a:lnSpc>
        <a:spcBef>
          <a:spcPct val="0"/>
        </a:spcBef>
        <a:spcAft>
          <a:spcPct val="0"/>
        </a:spcAft>
        <a:defRPr sz="4200" b="1">
          <a:solidFill>
            <a:schemeClr val="tx1"/>
          </a:solidFill>
          <a:latin typeface="Arial Black" panose="020B0604020202020204" pitchFamily="34" charset="0"/>
        </a:defRPr>
      </a:lvl9pPr>
    </p:titleStyle>
    <p:bodyStyle>
      <a:lvl1pPr marL="228599" indent="-228599" algn="l" rtl="0" eaLnBrk="1" fontAlgn="base" hangingPunct="1">
        <a:spcBef>
          <a:spcPct val="0"/>
        </a:spcBef>
        <a:spcAft>
          <a:spcPct val="0"/>
        </a:spcAft>
        <a:buFont typeface="Arial" panose="020B0604020202020204" pitchFamily="34" charset="0"/>
        <a:buChar char="•"/>
        <a:defRPr sz="2500" kern="1200">
          <a:solidFill>
            <a:schemeClr val="tx1"/>
          </a:solidFill>
          <a:latin typeface="+mn-lt"/>
          <a:ea typeface="+mn-ea"/>
          <a:cs typeface="+mn-cs"/>
        </a:defRPr>
      </a:lvl1pPr>
      <a:lvl2pPr marL="685798" indent="-228599"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2997" indent="-228599"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3pPr>
      <a:lvl4pPr marL="1600195" indent="-228599"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4pPr>
      <a:lvl5pPr marL="2057394" indent="-228599" algn="l" rtl="0" eaLnBrk="1" fontAlgn="base" hangingPunct="1">
        <a:spcBef>
          <a:spcPct val="0"/>
        </a:spcBef>
        <a:spcAft>
          <a:spcPct val="0"/>
        </a:spcAft>
        <a:buFont typeface="Arial" panose="020B0604020202020204" pitchFamily="34" charset="0"/>
        <a:buChar char="•"/>
        <a:defRPr kern="1200">
          <a:solidFill>
            <a:schemeClr val="tx1"/>
          </a:solidFill>
          <a:latin typeface="+mn-lt"/>
          <a:ea typeface="+mn-ea"/>
          <a:cs typeface="+mn-cs"/>
        </a:defRPr>
      </a:lvl5pPr>
      <a:lvl6pPr marL="2514593" indent="-228599"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92" indent="-228599"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91" indent="-228599"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9" indent="-228599"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398" rtl="0" eaLnBrk="1" latinLnBrk="0" hangingPunct="1">
        <a:defRPr sz="1800" kern="1200">
          <a:solidFill>
            <a:schemeClr val="tx1"/>
          </a:solidFill>
          <a:latin typeface="+mn-lt"/>
          <a:ea typeface="+mn-ea"/>
          <a:cs typeface="+mn-cs"/>
        </a:defRPr>
      </a:lvl1pPr>
      <a:lvl2pPr marL="457199" algn="l" defTabSz="914398" rtl="0" eaLnBrk="1" latinLnBrk="0" hangingPunct="1">
        <a:defRPr sz="1800" kern="1200">
          <a:solidFill>
            <a:schemeClr val="tx1"/>
          </a:solidFill>
          <a:latin typeface="+mn-lt"/>
          <a:ea typeface="+mn-ea"/>
          <a:cs typeface="+mn-cs"/>
        </a:defRPr>
      </a:lvl2pPr>
      <a:lvl3pPr marL="914398" algn="l" defTabSz="914398" rtl="0" eaLnBrk="1" latinLnBrk="0" hangingPunct="1">
        <a:defRPr sz="1800" kern="1200">
          <a:solidFill>
            <a:schemeClr val="tx1"/>
          </a:solidFill>
          <a:latin typeface="+mn-lt"/>
          <a:ea typeface="+mn-ea"/>
          <a:cs typeface="+mn-cs"/>
        </a:defRPr>
      </a:lvl3pPr>
      <a:lvl4pPr marL="1371597" algn="l" defTabSz="914398" rtl="0" eaLnBrk="1" latinLnBrk="0" hangingPunct="1">
        <a:defRPr sz="1800" kern="1200">
          <a:solidFill>
            <a:schemeClr val="tx1"/>
          </a:solidFill>
          <a:latin typeface="+mn-lt"/>
          <a:ea typeface="+mn-ea"/>
          <a:cs typeface="+mn-cs"/>
        </a:defRPr>
      </a:lvl4pPr>
      <a:lvl5pPr marL="1828795" algn="l" defTabSz="914398" rtl="0" eaLnBrk="1" latinLnBrk="0" hangingPunct="1">
        <a:defRPr sz="1800" kern="1200">
          <a:solidFill>
            <a:schemeClr val="tx1"/>
          </a:solidFill>
          <a:latin typeface="+mn-lt"/>
          <a:ea typeface="+mn-ea"/>
          <a:cs typeface="+mn-cs"/>
        </a:defRPr>
      </a:lvl5pPr>
      <a:lvl6pPr marL="2285993" algn="l" defTabSz="914398" rtl="0" eaLnBrk="1" latinLnBrk="0" hangingPunct="1">
        <a:defRPr sz="1800" kern="1200">
          <a:solidFill>
            <a:schemeClr val="tx1"/>
          </a:solidFill>
          <a:latin typeface="+mn-lt"/>
          <a:ea typeface="+mn-ea"/>
          <a:cs typeface="+mn-cs"/>
        </a:defRPr>
      </a:lvl6pPr>
      <a:lvl7pPr marL="2743192" algn="l" defTabSz="914398" rtl="0" eaLnBrk="1" latinLnBrk="0" hangingPunct="1">
        <a:defRPr sz="1800" kern="1200">
          <a:solidFill>
            <a:schemeClr val="tx1"/>
          </a:solidFill>
          <a:latin typeface="+mn-lt"/>
          <a:ea typeface="+mn-ea"/>
          <a:cs typeface="+mn-cs"/>
        </a:defRPr>
      </a:lvl7pPr>
      <a:lvl8pPr marL="3200391" algn="l" defTabSz="914398" rtl="0" eaLnBrk="1" latinLnBrk="0" hangingPunct="1">
        <a:defRPr sz="1800" kern="1200">
          <a:solidFill>
            <a:schemeClr val="tx1"/>
          </a:solidFill>
          <a:latin typeface="+mn-lt"/>
          <a:ea typeface="+mn-ea"/>
          <a:cs typeface="+mn-cs"/>
        </a:defRPr>
      </a:lvl8pPr>
      <a:lvl9pPr marL="3657590" algn="l" defTabSz="91439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D0EED-6137-432B-B46B-5D1F148F6602}" type="slidenum">
              <a:rPr lang="nl-NL" smtClean="0"/>
              <a:t>‹#›</a:t>
            </a:fld>
            <a:endParaRPr lang="nl-NL"/>
          </a:p>
        </p:txBody>
      </p:sp>
    </p:spTree>
    <p:extLst>
      <p:ext uri="{BB962C8B-B14F-4D97-AF65-F5344CB8AC3E}">
        <p14:creationId xmlns:p14="http://schemas.microsoft.com/office/powerpoint/2010/main" val="1329647947"/>
      </p:ext>
    </p:extLst>
  </p:cSld>
  <p:clrMap bg1="lt1" tx1="dk1" bg2="lt2" tx2="dk2" accent1="accent1" accent2="accent2" accent3="accent3" accent4="accent4" accent5="accent5" accent6="accent6" hlink="hlink" folHlink="folHlink"/>
  <p:sldLayoutIdLst>
    <p:sldLayoutId id="2147485708" r:id="rId1"/>
    <p:sldLayoutId id="2147485709" r:id="rId2"/>
    <p:sldLayoutId id="2147485710" r:id="rId3"/>
    <p:sldLayoutId id="2147485711" r:id="rId4"/>
    <p:sldLayoutId id="2147485712" r:id="rId5"/>
    <p:sldLayoutId id="2147485713" r:id="rId6"/>
    <p:sldLayoutId id="2147485714" r:id="rId7"/>
    <p:sldLayoutId id="2147485715" r:id="rId8"/>
    <p:sldLayoutId id="2147485716" r:id="rId9"/>
    <p:sldLayoutId id="2147485717" r:id="rId10"/>
    <p:sldLayoutId id="2147485718" r:id="rId11"/>
    <p:sldLayoutId id="2147485773" r:id="rId12"/>
    <p:sldLayoutId id="2147485774" r:id="rId13"/>
    <p:sldLayoutId id="2147485786" r:id="rId14"/>
    <p:sldLayoutId id="2147485787" r:id="rId15"/>
    <p:sldLayoutId id="2147483674" r:id="rId16"/>
    <p:sldLayoutId id="2147485788" r:id="rId17"/>
    <p:sldLayoutId id="2147485789" r:id="rId18"/>
    <p:sldLayoutId id="2147485791" r:id="rId19"/>
    <p:sldLayoutId id="214748579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D0EED-6137-432B-B46B-5D1F148F6602}" type="slidenum">
              <a:rPr lang="nl-NL" smtClean="0"/>
              <a:t>‹#›</a:t>
            </a:fld>
            <a:endParaRPr lang="nl-NL"/>
          </a:p>
        </p:txBody>
      </p:sp>
    </p:spTree>
    <p:extLst>
      <p:ext uri="{BB962C8B-B14F-4D97-AF65-F5344CB8AC3E}">
        <p14:creationId xmlns:p14="http://schemas.microsoft.com/office/powerpoint/2010/main" val="3364348149"/>
      </p:ext>
    </p:extLst>
  </p:cSld>
  <p:clrMap bg1="lt1" tx1="dk1" bg2="lt2" tx2="dk2" accent1="accent1" accent2="accent2" accent3="accent3" accent4="accent4" accent5="accent5" accent6="accent6" hlink="hlink" folHlink="folHlink"/>
  <p:sldLayoutIdLst>
    <p:sldLayoutId id="2147485747" r:id="rId1"/>
    <p:sldLayoutId id="2147485748" r:id="rId2"/>
    <p:sldLayoutId id="2147485749" r:id="rId3"/>
    <p:sldLayoutId id="2147485750" r:id="rId4"/>
    <p:sldLayoutId id="2147485751" r:id="rId5"/>
    <p:sldLayoutId id="2147485752" r:id="rId6"/>
    <p:sldLayoutId id="2147485753" r:id="rId7"/>
    <p:sldLayoutId id="2147485754" r:id="rId8"/>
    <p:sldLayoutId id="2147485755" r:id="rId9"/>
    <p:sldLayoutId id="2147485756" r:id="rId10"/>
    <p:sldLayoutId id="2147485757" r:id="rId11"/>
    <p:sldLayoutId id="2147483810" r:id="rId12"/>
    <p:sldLayoutId id="2147483811" r:id="rId13"/>
    <p:sldLayoutId id="2147483812" r:id="rId14"/>
    <p:sldLayoutId id="2147483755" r:id="rId15"/>
    <p:sldLayoutId id="2147483756" r:id="rId16"/>
    <p:sldLayoutId id="2147483757" r:id="rId17"/>
    <p:sldLayoutId id="2147483758" r:id="rId18"/>
    <p:sldLayoutId id="2147483759" r:id="rId19"/>
    <p:sldLayoutId id="2147483760" r:id="rId20"/>
    <p:sldLayoutId id="2147483761" r:id="rId21"/>
    <p:sldLayoutId id="2147483813" r:id="rId22"/>
    <p:sldLayoutId id="2147483763" r:id="rId23"/>
    <p:sldLayoutId id="2147483764" r:id="rId24"/>
    <p:sldLayoutId id="2147483765" r:id="rId25"/>
    <p:sldLayoutId id="2147483766" r:id="rId26"/>
    <p:sldLayoutId id="2147483767" r:id="rId27"/>
    <p:sldLayoutId id="2147483768" r:id="rId28"/>
    <p:sldLayoutId id="2147485792"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emf"/></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13" Type="http://schemas.microsoft.com/office/2007/relationships/diagramDrawing" Target="../diagrams/drawing6.xml"/><Relationship Id="rId3" Type="http://schemas.openxmlformats.org/officeDocument/2006/relationships/hyperlink" Target="https://esinnis.eu/data/public/uploads/2024/08/esinnis-user-guide.pdf" TargetMode="External"/><Relationship Id="rId7" Type="http://schemas.openxmlformats.org/officeDocument/2006/relationships/image" Target="../media/image30.png"/><Relationship Id="rId12"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66.xml"/><Relationship Id="rId6" Type="http://schemas.openxmlformats.org/officeDocument/2006/relationships/image" Target="../media/image37.png"/><Relationship Id="rId11" Type="http://schemas.openxmlformats.org/officeDocument/2006/relationships/diagramQuickStyle" Target="../diagrams/quickStyle6.xml"/><Relationship Id="rId5" Type="http://schemas.openxmlformats.org/officeDocument/2006/relationships/image" Target="../media/image36.png"/><Relationship Id="rId10" Type="http://schemas.openxmlformats.org/officeDocument/2006/relationships/diagramLayout" Target="../diagrams/layout6.xml"/><Relationship Id="rId4" Type="http://schemas.openxmlformats.org/officeDocument/2006/relationships/hyperlink" Target="https://www.youtube.com/watch?v=q8LXWJ0wbpM&amp;t=7s" TargetMode="External"/><Relationship Id="rId9" Type="http://schemas.openxmlformats.org/officeDocument/2006/relationships/diagramData" Target="../diagrams/data6.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9.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image" Target="../media/image4.png"/><Relationship Id="rId7" Type="http://schemas.openxmlformats.org/officeDocument/2006/relationships/diagramData" Target="../diagrams/data7.xml"/><Relationship Id="rId2" Type="http://schemas.openxmlformats.org/officeDocument/2006/relationships/notesSlide" Target="../notesSlides/notesSlide13.xml"/><Relationship Id="rId1" Type="http://schemas.openxmlformats.org/officeDocument/2006/relationships/slideLayout" Target="../slideLayouts/slideLayout49.xml"/><Relationship Id="rId6" Type="http://schemas.openxmlformats.org/officeDocument/2006/relationships/image" Target="../media/image31.svg"/><Relationship Id="rId11" Type="http://schemas.microsoft.com/office/2007/relationships/diagramDrawing" Target="../diagrams/drawing7.xml"/><Relationship Id="rId5" Type="http://schemas.openxmlformats.org/officeDocument/2006/relationships/image" Target="../media/image30.png"/><Relationship Id="rId10" Type="http://schemas.openxmlformats.org/officeDocument/2006/relationships/diagramColors" Target="../diagrams/colors7.xml"/><Relationship Id="rId4" Type="http://schemas.openxmlformats.org/officeDocument/2006/relationships/hyperlink" Target="https://ec.europa.eu/info/funding-tenders/opportunities/portal/screen/how-to-participate/participant-register" TargetMode="External"/><Relationship Id="rId9"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png"/><Relationship Id="rId7" Type="http://schemas.openxmlformats.org/officeDocument/2006/relationships/diagramColors" Target="../diagrams/colors8.xml"/><Relationship Id="rId2" Type="http://schemas.openxmlformats.org/officeDocument/2006/relationships/notesSlide" Target="../notesSlides/notesSlide14.xml"/><Relationship Id="rId1" Type="http://schemas.openxmlformats.org/officeDocument/2006/relationships/slideLayout" Target="../slideLayouts/slideLayout4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9.xml"/><Relationship Id="rId3" Type="http://schemas.microsoft.com/office/2018/10/relationships/comments" Target="../comments/modernComment_318_A6C4FBDA.xml"/><Relationship Id="rId7" Type="http://schemas.openxmlformats.org/officeDocument/2006/relationships/diagramQuickStyle" Target="../diagrams/quickStyle9.xml"/><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4.png"/><Relationship Id="rId9" Type="http://schemas.microsoft.com/office/2007/relationships/diagramDrawing" Target="../diagrams/drawing9.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9.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microsoft.com/office/2018/10/relationships/comments" Target="../comments/modernComment_31B_7CF1E6DE.xml"/><Relationship Id="rId7" Type="http://schemas.openxmlformats.org/officeDocument/2006/relationships/diagramLayout" Target="../diagrams/layout10.xml"/><Relationship Id="rId12" Type="http://schemas.openxmlformats.org/officeDocument/2006/relationships/image" Target="../media/image31.svg"/><Relationship Id="rId2" Type="http://schemas.openxmlformats.org/officeDocument/2006/relationships/notesSlide" Target="../notesSlides/notesSlide17.xml"/><Relationship Id="rId1" Type="http://schemas.openxmlformats.org/officeDocument/2006/relationships/slideLayout" Target="../slideLayouts/slideLayout49.xml"/><Relationship Id="rId6" Type="http://schemas.openxmlformats.org/officeDocument/2006/relationships/diagramData" Target="../diagrams/data10.xml"/><Relationship Id="rId11" Type="http://schemas.openxmlformats.org/officeDocument/2006/relationships/image" Target="../media/image30.png"/><Relationship Id="rId5" Type="http://schemas.openxmlformats.org/officeDocument/2006/relationships/hyperlink" Target="https://ec.europa.eu/eurostat/statistics-explained/index.php?title=Glossary:European_Economic_Area_(EEA)" TargetMode="External"/><Relationship Id="rId10" Type="http://schemas.microsoft.com/office/2007/relationships/diagramDrawing" Target="../diagrams/drawing10.xml"/><Relationship Id="rId4" Type="http://schemas.openxmlformats.org/officeDocument/2006/relationships/image" Target="../media/image4.png"/><Relationship Id="rId9" Type="http://schemas.openxmlformats.org/officeDocument/2006/relationships/diagramColors" Target="../diagrams/colors10.xml"/></Relationships>
</file>

<file path=ppt/slides/_rels/slide1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png"/><Relationship Id="rId7" Type="http://schemas.openxmlformats.org/officeDocument/2006/relationships/diagramColors" Target="../diagrams/colors11.xml"/><Relationship Id="rId2" Type="http://schemas.openxmlformats.org/officeDocument/2006/relationships/notesSlide" Target="../notesSlides/notesSlide18.xml"/><Relationship Id="rId1" Type="http://schemas.openxmlformats.org/officeDocument/2006/relationships/slideLayout" Target="../slideLayouts/slideLayout49.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9.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4.png"/><Relationship Id="rId7" Type="http://schemas.openxmlformats.org/officeDocument/2006/relationships/diagramColors" Target="../diagrams/colors12.xml"/><Relationship Id="rId2" Type="http://schemas.openxmlformats.org/officeDocument/2006/relationships/notesSlide" Target="../notesSlides/notesSlide19.xml"/><Relationship Id="rId1" Type="http://schemas.openxmlformats.org/officeDocument/2006/relationships/slideLayout" Target="../slideLayouts/slideLayout49.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image" Target="../media/image4.png"/><Relationship Id="rId7" Type="http://schemas.openxmlformats.org/officeDocument/2006/relationships/diagramData" Target="../diagrams/data13.xml"/><Relationship Id="rId2" Type="http://schemas.openxmlformats.org/officeDocument/2006/relationships/notesSlide" Target="../notesSlides/notesSlide20.xml"/><Relationship Id="rId1" Type="http://schemas.openxmlformats.org/officeDocument/2006/relationships/slideLayout" Target="../slideLayouts/slideLayout49.xml"/><Relationship Id="rId6" Type="http://schemas.openxmlformats.org/officeDocument/2006/relationships/image" Target="../media/image31.svg"/><Relationship Id="rId11" Type="http://schemas.microsoft.com/office/2007/relationships/diagramDrawing" Target="../diagrams/drawing13.xml"/><Relationship Id="rId5" Type="http://schemas.openxmlformats.org/officeDocument/2006/relationships/image" Target="../media/image30.png"/><Relationship Id="rId10" Type="http://schemas.openxmlformats.org/officeDocument/2006/relationships/diagramColors" Target="../diagrams/colors13.xml"/><Relationship Id="rId4" Type="http://schemas.openxmlformats.org/officeDocument/2006/relationships/hyperlink" Target="https://european-social-fund-plus.ec.europa.eu/en/social-innovation-match/partner" TargetMode="External"/><Relationship Id="rId9" Type="http://schemas.openxmlformats.org/officeDocument/2006/relationships/diagramQuickStyle" Target="../diagrams/quickStyle13.xml"/></Relationships>
</file>

<file path=ppt/slides/_rels/slide21.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4.png"/><Relationship Id="rId7" Type="http://schemas.openxmlformats.org/officeDocument/2006/relationships/diagramColors" Target="../diagrams/colors14.xml"/><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852_2A3080F4.xml"/><Relationship Id="rId2" Type="http://schemas.openxmlformats.org/officeDocument/2006/relationships/notesSlide" Target="../notesSlides/notesSlide22.xml"/><Relationship Id="rId1" Type="http://schemas.openxmlformats.org/officeDocument/2006/relationships/slideLayout" Target="../slideLayouts/slideLayout49.xml"/><Relationship Id="rId6" Type="http://schemas.openxmlformats.org/officeDocument/2006/relationships/hyperlink" Target="https://www.solaresearch.org/2016/09/lasi-asia-2016/" TargetMode="External"/><Relationship Id="rId5" Type="http://schemas.openxmlformats.org/officeDocument/2006/relationships/image" Target="../media/image41.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png"/><Relationship Id="rId7" Type="http://schemas.openxmlformats.org/officeDocument/2006/relationships/diagramColors" Target="../diagrams/colors15.xml"/><Relationship Id="rId2" Type="http://schemas.openxmlformats.org/officeDocument/2006/relationships/notesSlide" Target="../notesSlides/notesSlide23.xml"/><Relationship Id="rId1" Type="http://schemas.openxmlformats.org/officeDocument/2006/relationships/slideLayout" Target="../slideLayouts/slideLayout49.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4.png"/><Relationship Id="rId7" Type="http://schemas.openxmlformats.org/officeDocument/2006/relationships/diagramColors" Target="../diagrams/colors16.xml"/><Relationship Id="rId2" Type="http://schemas.openxmlformats.org/officeDocument/2006/relationships/notesSlide" Target="../notesSlides/notesSlide24.xml"/><Relationship Id="rId1" Type="http://schemas.openxmlformats.org/officeDocument/2006/relationships/slideLayout" Target="../slideLayouts/slideLayout49.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5.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4.png"/><Relationship Id="rId7" Type="http://schemas.openxmlformats.org/officeDocument/2006/relationships/diagramColors" Target="../diagrams/colors17.xml"/><Relationship Id="rId2" Type="http://schemas.openxmlformats.org/officeDocument/2006/relationships/notesSlide" Target="../notesSlides/notesSlide25.xml"/><Relationship Id="rId1" Type="http://schemas.openxmlformats.org/officeDocument/2006/relationships/slideLayout" Target="../slideLayouts/slideLayout49.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26.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4.png"/><Relationship Id="rId7" Type="http://schemas.openxmlformats.org/officeDocument/2006/relationships/diagramColors" Target="../diagrams/colors18.xml"/><Relationship Id="rId2" Type="http://schemas.openxmlformats.org/officeDocument/2006/relationships/notesSlide" Target="../notesSlides/notesSlide26.xml"/><Relationship Id="rId1" Type="http://schemas.openxmlformats.org/officeDocument/2006/relationships/slideLayout" Target="../slideLayouts/slideLayout49.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27.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4.png"/><Relationship Id="rId7" Type="http://schemas.openxmlformats.org/officeDocument/2006/relationships/diagramColors" Target="../diagrams/colors19.xml"/><Relationship Id="rId2" Type="http://schemas.openxmlformats.org/officeDocument/2006/relationships/notesSlide" Target="../notesSlides/notesSlide27.xml"/><Relationship Id="rId1" Type="http://schemas.openxmlformats.org/officeDocument/2006/relationships/slideLayout" Target="../slideLayouts/slideLayout49.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4.png"/><Relationship Id="rId7" Type="http://schemas.openxmlformats.org/officeDocument/2006/relationships/diagramColors" Target="../diagrams/colors20.xml"/><Relationship Id="rId2" Type="http://schemas.openxmlformats.org/officeDocument/2006/relationships/notesSlide" Target="../notesSlides/notesSlide28.xml"/><Relationship Id="rId1" Type="http://schemas.openxmlformats.org/officeDocument/2006/relationships/slideLayout" Target="../slideLayouts/slideLayout49.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21.xml"/><Relationship Id="rId3" Type="http://schemas.microsoft.com/office/2018/10/relationships/comments" Target="../comments/modernComment_839_10FF222F.xml"/><Relationship Id="rId7" Type="http://schemas.openxmlformats.org/officeDocument/2006/relationships/diagramQuickStyle" Target="../diagrams/quickStyle21.xml"/><Relationship Id="rId2" Type="http://schemas.openxmlformats.org/officeDocument/2006/relationships/notesSlide" Target="../notesSlides/notesSlide29.xml"/><Relationship Id="rId1" Type="http://schemas.openxmlformats.org/officeDocument/2006/relationships/slideLayout" Target="../slideLayouts/slideLayout49.xml"/><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image" Target="../media/image4.png"/><Relationship Id="rId9" Type="http://schemas.microsoft.com/office/2007/relationships/diagramDrawing" Target="../diagrams/drawing2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9.xml"/><Relationship Id="rId4" Type="http://schemas.openxmlformats.org/officeDocument/2006/relationships/image" Target="../media/image21.sv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0.xml"/><Relationship Id="rId1" Type="http://schemas.openxmlformats.org/officeDocument/2006/relationships/slideLayout" Target="../slideLayouts/slideLayout59.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49.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2.xml"/><Relationship Id="rId1" Type="http://schemas.openxmlformats.org/officeDocument/2006/relationships/slideLayout" Target="../slideLayouts/slideLayout49.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59.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25.xml"/><Relationship Id="rId3" Type="http://schemas.microsoft.com/office/2018/10/relationships/comments" Target="../comments/modernComment_854_72C8341D.xml"/><Relationship Id="rId7" Type="http://schemas.openxmlformats.org/officeDocument/2006/relationships/diagramQuickStyle" Target="../diagrams/quickStyle25.xml"/><Relationship Id="rId2" Type="http://schemas.openxmlformats.org/officeDocument/2006/relationships/notesSlide" Target="../notesSlides/notesSlide34.xml"/><Relationship Id="rId1" Type="http://schemas.openxmlformats.org/officeDocument/2006/relationships/slideLayout" Target="../slideLayouts/slideLayout49.xml"/><Relationship Id="rId6" Type="http://schemas.openxmlformats.org/officeDocument/2006/relationships/diagramLayout" Target="../diagrams/layout25.xml"/><Relationship Id="rId5" Type="http://schemas.openxmlformats.org/officeDocument/2006/relationships/diagramData" Target="../diagrams/data25.xml"/><Relationship Id="rId4" Type="http://schemas.openxmlformats.org/officeDocument/2006/relationships/image" Target="../media/image4.png"/><Relationship Id="rId9" Type="http://schemas.microsoft.com/office/2007/relationships/diagramDrawing" Target="../diagrams/drawing2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5.xml"/><Relationship Id="rId1" Type="http://schemas.openxmlformats.org/officeDocument/2006/relationships/slideLayout" Target="../slideLayouts/slideLayout59.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49.xml"/><Relationship Id="rId5" Type="http://schemas.openxmlformats.org/officeDocument/2006/relationships/hyperlink" Target="https://www.solaresearch.org/2016/09/lasi-asia-2016/" TargetMode="Externa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27.xml"/><Relationship Id="rId3" Type="http://schemas.microsoft.com/office/2018/10/relationships/comments" Target="../comments/modernComment_856_EC6B54EC.xml"/><Relationship Id="rId7" Type="http://schemas.openxmlformats.org/officeDocument/2006/relationships/diagramQuickStyle" Target="../diagrams/quickStyle27.xml"/><Relationship Id="rId2" Type="http://schemas.openxmlformats.org/officeDocument/2006/relationships/notesSlide" Target="../notesSlides/notesSlide37.xml"/><Relationship Id="rId1" Type="http://schemas.openxmlformats.org/officeDocument/2006/relationships/slideLayout" Target="../slideLayouts/slideLayout49.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image" Target="../media/image4.png"/><Relationship Id="rId9" Type="http://schemas.microsoft.com/office/2007/relationships/diagramDrawing" Target="../diagrams/drawing27.xml"/></Relationships>
</file>

<file path=ppt/slides/_rels/slide38.xml.rels><?xml version="1.0" encoding="UTF-8" standalone="yes"?>
<Relationships xmlns="http://schemas.openxmlformats.org/package/2006/relationships"><Relationship Id="rId8" Type="http://schemas.microsoft.com/office/2007/relationships/diagramDrawing" Target="../diagrams/drawing28.xml"/><Relationship Id="rId3" Type="http://schemas.microsoft.com/office/2018/10/relationships/comments" Target="../comments/modernComment_2DA_CEE977F1.xml"/><Relationship Id="rId7" Type="http://schemas.openxmlformats.org/officeDocument/2006/relationships/diagramColors" Target="../diagrams/colors28.xml"/><Relationship Id="rId2" Type="http://schemas.openxmlformats.org/officeDocument/2006/relationships/notesSlide" Target="../notesSlides/notesSlide38.xml"/><Relationship Id="rId1" Type="http://schemas.openxmlformats.org/officeDocument/2006/relationships/slideLayout" Target="../slideLayouts/slideLayout59.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39.xml.rels><?xml version="1.0" encoding="UTF-8" standalone="yes"?>
<Relationships xmlns="http://schemas.openxmlformats.org/package/2006/relationships"><Relationship Id="rId8" Type="http://schemas.microsoft.com/office/2007/relationships/diagramDrawing" Target="../diagrams/drawing29.xml"/><Relationship Id="rId13" Type="http://schemas.microsoft.com/office/2007/relationships/diagramDrawing" Target="../diagrams/drawing30.xml"/><Relationship Id="rId3" Type="http://schemas.openxmlformats.org/officeDocument/2006/relationships/image" Target="../media/image4.png"/><Relationship Id="rId7" Type="http://schemas.openxmlformats.org/officeDocument/2006/relationships/diagramColors" Target="../diagrams/colors29.xml"/><Relationship Id="rId12" Type="http://schemas.openxmlformats.org/officeDocument/2006/relationships/diagramColors" Target="../diagrams/colors30.xml"/><Relationship Id="rId2" Type="http://schemas.openxmlformats.org/officeDocument/2006/relationships/notesSlide" Target="../notesSlides/notesSlide39.xml"/><Relationship Id="rId1" Type="http://schemas.openxmlformats.org/officeDocument/2006/relationships/slideLayout" Target="../slideLayouts/slideLayout49.xml"/><Relationship Id="rId6" Type="http://schemas.openxmlformats.org/officeDocument/2006/relationships/diagramQuickStyle" Target="../diagrams/quickStyle29.xml"/><Relationship Id="rId11" Type="http://schemas.openxmlformats.org/officeDocument/2006/relationships/diagramQuickStyle" Target="../diagrams/quickStyle30.xml"/><Relationship Id="rId5" Type="http://schemas.openxmlformats.org/officeDocument/2006/relationships/diagramLayout" Target="../diagrams/layout29.xml"/><Relationship Id="rId10" Type="http://schemas.openxmlformats.org/officeDocument/2006/relationships/diagramLayout" Target="../diagrams/layout30.xml"/><Relationship Id="rId4" Type="http://schemas.openxmlformats.org/officeDocument/2006/relationships/diagramData" Target="../diagrams/data29.xml"/><Relationship Id="rId9" Type="http://schemas.openxmlformats.org/officeDocument/2006/relationships/diagramData" Target="../diagrams/data30.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8" Type="http://schemas.microsoft.com/office/2007/relationships/diagramDrawing" Target="../diagrams/drawing31.xml"/><Relationship Id="rId13" Type="http://schemas.microsoft.com/office/2007/relationships/diagramDrawing" Target="../diagrams/drawing32.xml"/><Relationship Id="rId3" Type="http://schemas.openxmlformats.org/officeDocument/2006/relationships/image" Target="../media/image4.png"/><Relationship Id="rId7" Type="http://schemas.openxmlformats.org/officeDocument/2006/relationships/diagramColors" Target="../diagrams/colors31.xml"/><Relationship Id="rId12" Type="http://schemas.openxmlformats.org/officeDocument/2006/relationships/diagramColors" Target="../diagrams/colors32.xml"/><Relationship Id="rId2" Type="http://schemas.openxmlformats.org/officeDocument/2006/relationships/notesSlide" Target="../notesSlides/notesSlide40.xml"/><Relationship Id="rId1" Type="http://schemas.openxmlformats.org/officeDocument/2006/relationships/slideLayout" Target="../slideLayouts/slideLayout49.xml"/><Relationship Id="rId6" Type="http://schemas.openxmlformats.org/officeDocument/2006/relationships/diagramQuickStyle" Target="../diagrams/quickStyle31.xml"/><Relationship Id="rId11" Type="http://schemas.openxmlformats.org/officeDocument/2006/relationships/diagramQuickStyle" Target="../diagrams/quickStyle32.xml"/><Relationship Id="rId5" Type="http://schemas.openxmlformats.org/officeDocument/2006/relationships/diagramLayout" Target="../diagrams/layout31.xml"/><Relationship Id="rId10" Type="http://schemas.openxmlformats.org/officeDocument/2006/relationships/diagramLayout" Target="../diagrams/layout32.xml"/><Relationship Id="rId4" Type="http://schemas.openxmlformats.org/officeDocument/2006/relationships/diagramData" Target="../diagrams/data31.xml"/><Relationship Id="rId9" Type="http://schemas.openxmlformats.org/officeDocument/2006/relationships/diagramData" Target="../diagrams/data32.xml"/></Relationships>
</file>

<file path=ppt/slides/_rels/slide41.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4.png"/><Relationship Id="rId7" Type="http://schemas.openxmlformats.org/officeDocument/2006/relationships/diagramColors" Target="../diagrams/colors33.xml"/><Relationship Id="rId2" Type="http://schemas.openxmlformats.org/officeDocument/2006/relationships/notesSlide" Target="../notesSlides/notesSlide41.xml"/><Relationship Id="rId1" Type="http://schemas.openxmlformats.org/officeDocument/2006/relationships/slideLayout" Target="../slideLayouts/slideLayout49.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42.xml.rels><?xml version="1.0" encoding="UTF-8" standalone="yes"?>
<Relationships xmlns="http://schemas.openxmlformats.org/package/2006/relationships"><Relationship Id="rId8" Type="http://schemas.microsoft.com/office/2007/relationships/diagramDrawing" Target="../diagrams/drawing34.xml"/><Relationship Id="rId13" Type="http://schemas.microsoft.com/office/2007/relationships/diagramDrawing" Target="../diagrams/drawing35.xml"/><Relationship Id="rId3" Type="http://schemas.openxmlformats.org/officeDocument/2006/relationships/image" Target="../media/image4.png"/><Relationship Id="rId7" Type="http://schemas.openxmlformats.org/officeDocument/2006/relationships/diagramColors" Target="../diagrams/colors34.xml"/><Relationship Id="rId12" Type="http://schemas.openxmlformats.org/officeDocument/2006/relationships/diagramColors" Target="../diagrams/colors35.xml"/><Relationship Id="rId2" Type="http://schemas.openxmlformats.org/officeDocument/2006/relationships/notesSlide" Target="../notesSlides/notesSlide42.xml"/><Relationship Id="rId1" Type="http://schemas.openxmlformats.org/officeDocument/2006/relationships/slideLayout" Target="../slideLayouts/slideLayout49.xml"/><Relationship Id="rId6" Type="http://schemas.openxmlformats.org/officeDocument/2006/relationships/diagramQuickStyle" Target="../diagrams/quickStyle34.xml"/><Relationship Id="rId11" Type="http://schemas.openxmlformats.org/officeDocument/2006/relationships/diagramQuickStyle" Target="../diagrams/quickStyle35.xml"/><Relationship Id="rId5" Type="http://schemas.openxmlformats.org/officeDocument/2006/relationships/diagramLayout" Target="../diagrams/layout34.xml"/><Relationship Id="rId10" Type="http://schemas.openxmlformats.org/officeDocument/2006/relationships/diagramLayout" Target="../diagrams/layout35.xml"/><Relationship Id="rId4" Type="http://schemas.openxmlformats.org/officeDocument/2006/relationships/diagramData" Target="../diagrams/data34.xml"/><Relationship Id="rId9" Type="http://schemas.openxmlformats.org/officeDocument/2006/relationships/diagramData" Target="../diagrams/data35.xml"/></Relationships>
</file>

<file path=ppt/slides/_rels/slide43.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image" Target="../media/image4.png"/><Relationship Id="rId7" Type="http://schemas.openxmlformats.org/officeDocument/2006/relationships/diagramColors" Target="../diagrams/colors36.xml"/><Relationship Id="rId2" Type="http://schemas.openxmlformats.org/officeDocument/2006/relationships/notesSlide" Target="../notesSlides/notesSlide43.xml"/><Relationship Id="rId1" Type="http://schemas.openxmlformats.org/officeDocument/2006/relationships/slideLayout" Target="../slideLayouts/slideLayout49.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s>
</file>

<file path=ppt/slides/_rels/slide44.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4.png"/><Relationship Id="rId7" Type="http://schemas.openxmlformats.org/officeDocument/2006/relationships/diagramColors" Target="../diagrams/colors37.xml"/><Relationship Id="rId2" Type="http://schemas.openxmlformats.org/officeDocument/2006/relationships/notesSlide" Target="../notesSlides/notesSlide44.xml"/><Relationship Id="rId1" Type="http://schemas.openxmlformats.org/officeDocument/2006/relationships/slideLayout" Target="../slideLayouts/slideLayout49.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49.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8" Type="http://schemas.microsoft.com/office/2007/relationships/diagramDrawing" Target="../diagrams/drawing38.xml"/><Relationship Id="rId13" Type="http://schemas.microsoft.com/office/2007/relationships/diagramDrawing" Target="../diagrams/drawing39.xml"/><Relationship Id="rId3" Type="http://schemas.openxmlformats.org/officeDocument/2006/relationships/image" Target="../media/image4.png"/><Relationship Id="rId7" Type="http://schemas.openxmlformats.org/officeDocument/2006/relationships/diagramColors" Target="../diagrams/colors38.xml"/><Relationship Id="rId12" Type="http://schemas.openxmlformats.org/officeDocument/2006/relationships/diagramColors" Target="../diagrams/colors39.xml"/><Relationship Id="rId2" Type="http://schemas.openxmlformats.org/officeDocument/2006/relationships/notesSlide" Target="../notesSlides/notesSlide46.xml"/><Relationship Id="rId1" Type="http://schemas.openxmlformats.org/officeDocument/2006/relationships/slideLayout" Target="../slideLayouts/slideLayout49.xml"/><Relationship Id="rId6" Type="http://schemas.openxmlformats.org/officeDocument/2006/relationships/diagramQuickStyle" Target="../diagrams/quickStyle38.xml"/><Relationship Id="rId11" Type="http://schemas.openxmlformats.org/officeDocument/2006/relationships/diagramQuickStyle" Target="../diagrams/quickStyle39.xml"/><Relationship Id="rId5" Type="http://schemas.openxmlformats.org/officeDocument/2006/relationships/diagramLayout" Target="../diagrams/layout38.xml"/><Relationship Id="rId10" Type="http://schemas.openxmlformats.org/officeDocument/2006/relationships/diagramLayout" Target="../diagrams/layout39.xml"/><Relationship Id="rId4" Type="http://schemas.openxmlformats.org/officeDocument/2006/relationships/diagramData" Target="../diagrams/data38.xml"/><Relationship Id="rId9" Type="http://schemas.openxmlformats.org/officeDocument/2006/relationships/diagramData" Target="../diagrams/data39.xml"/></Relationships>
</file>

<file path=ppt/slides/_rels/slide47.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image" Target="../media/image4.png"/><Relationship Id="rId7" Type="http://schemas.openxmlformats.org/officeDocument/2006/relationships/diagramColors" Target="../diagrams/colors40.xml"/><Relationship Id="rId2" Type="http://schemas.openxmlformats.org/officeDocument/2006/relationships/notesSlide" Target="../notesSlides/notesSlide47.xml"/><Relationship Id="rId1" Type="http://schemas.openxmlformats.org/officeDocument/2006/relationships/slideLayout" Target="../slideLayouts/slideLayout49.xml"/><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41.xml"/><Relationship Id="rId3" Type="http://schemas.microsoft.com/office/2018/10/relationships/comments" Target="../comments/modernComment_300_F3E3C16C.xml"/><Relationship Id="rId7" Type="http://schemas.openxmlformats.org/officeDocument/2006/relationships/diagramQuickStyle" Target="../diagrams/quickStyle41.xml"/><Relationship Id="rId2" Type="http://schemas.openxmlformats.org/officeDocument/2006/relationships/notesSlide" Target="../notesSlides/notesSlide48.xml"/><Relationship Id="rId1" Type="http://schemas.openxmlformats.org/officeDocument/2006/relationships/slideLayout" Target="../slideLayouts/slideLayout49.xml"/><Relationship Id="rId6" Type="http://schemas.openxmlformats.org/officeDocument/2006/relationships/diagramLayout" Target="../diagrams/layout41.xml"/><Relationship Id="rId5" Type="http://schemas.openxmlformats.org/officeDocument/2006/relationships/diagramData" Target="../diagrams/data41.xml"/><Relationship Id="rId4" Type="http://schemas.openxmlformats.org/officeDocument/2006/relationships/image" Target="../media/image4.png"/><Relationship Id="rId9" Type="http://schemas.microsoft.com/office/2007/relationships/diagramDrawing" Target="../diagrams/drawing4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3.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4.png"/><Relationship Id="rId4" Type="http://schemas.microsoft.com/office/2007/relationships/hdphoto" Target="../media/hdphoto1.wdp"/><Relationship Id="rId9" Type="http://schemas.microsoft.com/office/2007/relationships/diagramDrawing" Target="../diagrams/drawing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50.xml"/><Relationship Id="rId1" Type="http://schemas.openxmlformats.org/officeDocument/2006/relationships/slideLayout" Target="../slideLayouts/slideLayout67.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51.xml.rels><?xml version="1.0" encoding="UTF-8" standalone="yes"?>
<Relationships xmlns="http://schemas.openxmlformats.org/package/2006/relationships"><Relationship Id="rId8" Type="http://schemas.microsoft.com/office/2007/relationships/diagramDrawing" Target="../diagrams/drawing43.xml"/><Relationship Id="rId3" Type="http://schemas.openxmlformats.org/officeDocument/2006/relationships/image" Target="../media/image4.png"/><Relationship Id="rId7" Type="http://schemas.openxmlformats.org/officeDocument/2006/relationships/diagramColors" Target="../diagrams/colors43.xml"/><Relationship Id="rId2" Type="http://schemas.openxmlformats.org/officeDocument/2006/relationships/notesSlide" Target="../notesSlides/notesSlide51.xml"/><Relationship Id="rId1" Type="http://schemas.openxmlformats.org/officeDocument/2006/relationships/slideLayout" Target="../slideLayouts/slideLayout49.xml"/><Relationship Id="rId6" Type="http://schemas.openxmlformats.org/officeDocument/2006/relationships/diagramQuickStyle" Target="../diagrams/quickStyle43.xml"/><Relationship Id="rId5" Type="http://schemas.openxmlformats.org/officeDocument/2006/relationships/diagramLayout" Target="../diagrams/layout43.xml"/><Relationship Id="rId4" Type="http://schemas.openxmlformats.org/officeDocument/2006/relationships/diagramData" Target="../diagrams/data43.xml"/></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44.xml"/><Relationship Id="rId3" Type="http://schemas.microsoft.com/office/2018/10/relationships/comments" Target="../comments/modernComment_865_69F5217A.xml"/><Relationship Id="rId7" Type="http://schemas.openxmlformats.org/officeDocument/2006/relationships/diagramQuickStyle" Target="../diagrams/quickStyle44.xml"/><Relationship Id="rId2" Type="http://schemas.openxmlformats.org/officeDocument/2006/relationships/notesSlide" Target="../notesSlides/notesSlide52.xml"/><Relationship Id="rId1" Type="http://schemas.openxmlformats.org/officeDocument/2006/relationships/slideLayout" Target="../slideLayouts/slideLayout49.xml"/><Relationship Id="rId6" Type="http://schemas.openxmlformats.org/officeDocument/2006/relationships/diagramLayout" Target="../diagrams/layout44.xml"/><Relationship Id="rId5" Type="http://schemas.openxmlformats.org/officeDocument/2006/relationships/diagramData" Target="../diagrams/data44.xml"/><Relationship Id="rId4" Type="http://schemas.openxmlformats.org/officeDocument/2006/relationships/image" Target="../media/image4.png"/><Relationship Id="rId9" Type="http://schemas.microsoft.com/office/2007/relationships/diagramDrawing" Target="../diagrams/drawing44.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45.xml"/><Relationship Id="rId3" Type="http://schemas.microsoft.com/office/2018/10/relationships/comments" Target="../comments/modernComment_866_6465EBD4.xml"/><Relationship Id="rId7" Type="http://schemas.openxmlformats.org/officeDocument/2006/relationships/diagramQuickStyle" Target="../diagrams/quickStyle45.xml"/><Relationship Id="rId2" Type="http://schemas.openxmlformats.org/officeDocument/2006/relationships/notesSlide" Target="../notesSlides/notesSlide53.xml"/><Relationship Id="rId1" Type="http://schemas.openxmlformats.org/officeDocument/2006/relationships/slideLayout" Target="../slideLayouts/slideLayout49.xml"/><Relationship Id="rId6" Type="http://schemas.openxmlformats.org/officeDocument/2006/relationships/diagramLayout" Target="../diagrams/layout45.xml"/><Relationship Id="rId5" Type="http://schemas.openxmlformats.org/officeDocument/2006/relationships/diagramData" Target="../diagrams/data45.xml"/><Relationship Id="rId4" Type="http://schemas.openxmlformats.org/officeDocument/2006/relationships/image" Target="../media/image4.png"/><Relationship Id="rId9" Type="http://schemas.microsoft.com/office/2007/relationships/diagramDrawing" Target="../diagrams/drawing45.xml"/></Relationships>
</file>

<file path=ppt/slides/_rels/slide54.xml.rels><?xml version="1.0" encoding="UTF-8" standalone="yes"?>
<Relationships xmlns="http://schemas.openxmlformats.org/package/2006/relationships"><Relationship Id="rId8" Type="http://schemas.microsoft.com/office/2007/relationships/diagramDrawing" Target="../diagrams/drawing46.xml"/><Relationship Id="rId3" Type="http://schemas.openxmlformats.org/officeDocument/2006/relationships/image" Target="../media/image4.png"/><Relationship Id="rId7" Type="http://schemas.openxmlformats.org/officeDocument/2006/relationships/diagramColors" Target="../diagrams/colors46.xml"/><Relationship Id="rId2" Type="http://schemas.openxmlformats.org/officeDocument/2006/relationships/notesSlide" Target="../notesSlides/notesSlide54.xml"/><Relationship Id="rId1" Type="http://schemas.openxmlformats.org/officeDocument/2006/relationships/slideLayout" Target="../slideLayouts/slideLayout49.xml"/><Relationship Id="rId6" Type="http://schemas.openxmlformats.org/officeDocument/2006/relationships/diagramQuickStyle" Target="../diagrams/quickStyle46.xml"/><Relationship Id="rId5" Type="http://schemas.openxmlformats.org/officeDocument/2006/relationships/diagramLayout" Target="../diagrams/layout46.xml"/><Relationship Id="rId4" Type="http://schemas.openxmlformats.org/officeDocument/2006/relationships/diagramData" Target="../diagrams/data4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55.xml"/><Relationship Id="rId1" Type="http://schemas.openxmlformats.org/officeDocument/2006/relationships/slideLayout" Target="../slideLayouts/slideLayout59.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56.xml.rels><?xml version="1.0" encoding="UTF-8" standalone="yes"?>
<Relationships xmlns="http://schemas.openxmlformats.org/package/2006/relationships"><Relationship Id="rId8" Type="http://schemas.microsoft.com/office/2007/relationships/diagramDrawing" Target="../diagrams/drawing48.xml"/><Relationship Id="rId3" Type="http://schemas.openxmlformats.org/officeDocument/2006/relationships/image" Target="../media/image4.png"/><Relationship Id="rId7" Type="http://schemas.openxmlformats.org/officeDocument/2006/relationships/diagramColors" Target="../diagrams/colors48.xml"/><Relationship Id="rId2" Type="http://schemas.openxmlformats.org/officeDocument/2006/relationships/notesSlide" Target="../notesSlides/notesSlide56.xml"/><Relationship Id="rId1" Type="http://schemas.openxmlformats.org/officeDocument/2006/relationships/slideLayout" Target="../slideLayouts/slideLayout49.xml"/><Relationship Id="rId6" Type="http://schemas.openxmlformats.org/officeDocument/2006/relationships/diagramQuickStyle" Target="../diagrams/quickStyle48.xml"/><Relationship Id="rId5" Type="http://schemas.openxmlformats.org/officeDocument/2006/relationships/diagramLayout" Target="../diagrams/layout48.xml"/><Relationship Id="rId4" Type="http://schemas.openxmlformats.org/officeDocument/2006/relationships/diagramData" Target="../diagrams/data48.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69.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69.xml"/><Relationship Id="rId5" Type="http://schemas.openxmlformats.org/officeDocument/2006/relationships/hyperlink" Target="mailto:LTU@socialinnovationplus.eu" TargetMode="External"/><Relationship Id="rId4" Type="http://schemas.openxmlformats.org/officeDocument/2006/relationships/hyperlink" Target="https://socialinnovationplus.eu/faq/faq-1/"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69.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hyperlink" Target="mailto:LTU@socialinnovationplus.eu" TargetMode="External"/><Relationship Id="rId7" Type="http://schemas.openxmlformats.org/officeDocument/2006/relationships/diagramData" Target="../diagrams/data2.xml"/><Relationship Id="rId2" Type="http://schemas.openxmlformats.org/officeDocument/2006/relationships/notesSlide" Target="../notesSlides/notesSlide6.xml"/><Relationship Id="rId1" Type="http://schemas.openxmlformats.org/officeDocument/2006/relationships/slideLayout" Target="../slideLayouts/slideLayout59.xml"/><Relationship Id="rId6" Type="http://schemas.openxmlformats.org/officeDocument/2006/relationships/image" Target="../media/image27.png"/><Relationship Id="rId11" Type="http://schemas.microsoft.com/office/2007/relationships/diagramDrawing" Target="../diagrams/drawing2.xml"/><Relationship Id="rId5" Type="http://schemas.openxmlformats.org/officeDocument/2006/relationships/image" Target="../media/image26.png"/><Relationship Id="rId10" Type="http://schemas.openxmlformats.org/officeDocument/2006/relationships/diagramColors" Target="../diagrams/colors2.xml"/><Relationship Id="rId4" Type="http://schemas.openxmlformats.org/officeDocument/2006/relationships/image" Target="../media/image25.png"/><Relationship Id="rId9"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69.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hyperlink" Target="https://www.esf.lt/data/public/uploads/2024/04/d1_main-aspects-of-the-call.pdf" TargetMode="External"/><Relationship Id="rId7" Type="http://schemas.openxmlformats.org/officeDocument/2006/relationships/diagramLayout" Target="../diagrams/layout3.xml"/><Relationship Id="rId12" Type="http://schemas.openxmlformats.org/officeDocument/2006/relationships/image" Target="../media/image31.svg"/><Relationship Id="rId2" Type="http://schemas.openxmlformats.org/officeDocument/2006/relationships/notesSlide" Target="../notesSlides/notesSlide7.xml"/><Relationship Id="rId1" Type="http://schemas.openxmlformats.org/officeDocument/2006/relationships/slideLayout" Target="../slideLayouts/slideLayout59.xml"/><Relationship Id="rId6" Type="http://schemas.openxmlformats.org/officeDocument/2006/relationships/diagramData" Target="../diagrams/data3.xml"/><Relationship Id="rId11" Type="http://schemas.openxmlformats.org/officeDocument/2006/relationships/image" Target="../media/image30.png"/><Relationship Id="rId5" Type="http://schemas.openxmlformats.org/officeDocument/2006/relationships/image" Target="../media/image29.png"/><Relationship Id="rId10" Type="http://schemas.microsoft.com/office/2007/relationships/diagramDrawing" Target="../diagrams/drawing3.xml"/><Relationship Id="rId4" Type="http://schemas.openxmlformats.org/officeDocument/2006/relationships/image" Target="../media/image28.png"/><Relationship Id="rId9" Type="http://schemas.openxmlformats.org/officeDocument/2006/relationships/diagramColors" Target="../diagrams/colors3.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hyperlink" Target="mailto:IThelp@socialinnovationplus.eu" TargetMode="External"/><Relationship Id="rId7" Type="http://schemas.openxmlformats.org/officeDocument/2006/relationships/diagramData" Target="../diagrams/data4.xml"/><Relationship Id="rId2" Type="http://schemas.openxmlformats.org/officeDocument/2006/relationships/notesSlide" Target="../notesSlides/notesSlide8.xml"/><Relationship Id="rId1" Type="http://schemas.openxmlformats.org/officeDocument/2006/relationships/slideLayout" Target="../slideLayouts/slideLayout66.xml"/><Relationship Id="rId6" Type="http://schemas.openxmlformats.org/officeDocument/2006/relationships/image" Target="../media/image33.png"/><Relationship Id="rId11" Type="http://schemas.microsoft.com/office/2007/relationships/diagramDrawing" Target="../diagrams/drawing4.xml"/><Relationship Id="rId5" Type="http://schemas.openxmlformats.org/officeDocument/2006/relationships/image" Target="../media/image32.emf"/><Relationship Id="rId10" Type="http://schemas.openxmlformats.org/officeDocument/2006/relationships/diagramColors" Target="../diagrams/colors4.xml"/><Relationship Id="rId4" Type="http://schemas.openxmlformats.org/officeDocument/2006/relationships/hyperlink" Target="mailto:LTU@socialinnovationplus.eu" TargetMode="External"/><Relationship Id="rId9"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hyperlink" Target="https://esinnis.eu/login" TargetMode="External"/><Relationship Id="rId7" Type="http://schemas.openxmlformats.org/officeDocument/2006/relationships/image" Target="../media/image31.svg"/><Relationship Id="rId12"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image" Target="../media/image30.png"/><Relationship Id="rId11" Type="http://schemas.openxmlformats.org/officeDocument/2006/relationships/diagramColors" Target="../diagrams/colors5.xml"/><Relationship Id="rId5" Type="http://schemas.openxmlformats.org/officeDocument/2006/relationships/image" Target="../media/image35.png"/><Relationship Id="rId10" Type="http://schemas.openxmlformats.org/officeDocument/2006/relationships/diagramQuickStyle" Target="../diagrams/quickStyle5.xml"/><Relationship Id="rId4" Type="http://schemas.openxmlformats.org/officeDocument/2006/relationships/image" Target="../media/image34.png"/><Relationship Id="rId9"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AD1E60-4874-AA21-4588-25736EBA9C2F}"/>
              </a:ext>
            </a:extLst>
          </p:cNvPr>
          <p:cNvPicPr>
            <a:picLocks noGrp="1" noRot="1" noChangeAspect="1" noMove="1" noResize="1" noEditPoints="1" noAdjustHandles="1" noChangeArrowheads="1" noChangeShapeType="1" noCrop="1"/>
          </p:cNvPicPr>
          <p:nvPr/>
        </p:nvPicPr>
        <p:blipFill>
          <a:blip r:embed="rId3"/>
          <a:stretch>
            <a:fillRect/>
          </a:stretch>
        </p:blipFill>
        <p:spPr>
          <a:xfrm>
            <a:off x="1" y="3"/>
            <a:ext cx="12192000" cy="7616575"/>
          </a:xfrm>
          <a:prstGeom prst="rect">
            <a:avLst/>
          </a:prstGeom>
        </p:spPr>
      </p:pic>
      <p:pic>
        <p:nvPicPr>
          <p:cNvPr id="6" name="Picture 5">
            <a:extLst>
              <a:ext uri="{FF2B5EF4-FFF2-40B4-BE49-F238E27FC236}">
                <a16:creationId xmlns:a16="http://schemas.microsoft.com/office/drawing/2014/main" id="{A9ACF0F0-F457-095C-B392-D6695D190F2C}"/>
              </a:ext>
            </a:extLst>
          </p:cNvPr>
          <p:cNvPicPr>
            <a:picLocks noChangeAspect="1"/>
          </p:cNvPicPr>
          <p:nvPr/>
        </p:nvPicPr>
        <p:blipFill>
          <a:blip r:embed="rId4"/>
          <a:stretch>
            <a:fillRect/>
          </a:stretch>
        </p:blipFill>
        <p:spPr>
          <a:xfrm>
            <a:off x="472277" y="5461353"/>
            <a:ext cx="2446291" cy="702687"/>
          </a:xfrm>
          <a:prstGeom prst="rect">
            <a:avLst/>
          </a:prstGeom>
        </p:spPr>
      </p:pic>
      <p:pic>
        <p:nvPicPr>
          <p:cNvPr id="5" name="Picture 4">
            <a:extLst>
              <a:ext uri="{FF2B5EF4-FFF2-40B4-BE49-F238E27FC236}">
                <a16:creationId xmlns:a16="http://schemas.microsoft.com/office/drawing/2014/main" id="{A83DDF32-E76C-ACE5-8014-250A4D80508C}"/>
              </a:ext>
            </a:extLst>
          </p:cNvPr>
          <p:cNvPicPr>
            <a:picLocks noChangeAspect="1"/>
          </p:cNvPicPr>
          <p:nvPr/>
        </p:nvPicPr>
        <p:blipFill>
          <a:blip r:embed="rId5"/>
          <a:stretch>
            <a:fillRect/>
          </a:stretch>
        </p:blipFill>
        <p:spPr>
          <a:xfrm>
            <a:off x="472274" y="489781"/>
            <a:ext cx="2835194" cy="1375490"/>
          </a:xfrm>
          <a:prstGeom prst="rect">
            <a:avLst/>
          </a:prstGeom>
        </p:spPr>
      </p:pic>
      <p:sp>
        <p:nvSpPr>
          <p:cNvPr id="8" name="TextBox 7">
            <a:extLst>
              <a:ext uri="{FF2B5EF4-FFF2-40B4-BE49-F238E27FC236}">
                <a16:creationId xmlns:a16="http://schemas.microsoft.com/office/drawing/2014/main" id="{AFDA60A9-8B99-B202-F59B-D0F2CE5AE864}"/>
              </a:ext>
            </a:extLst>
          </p:cNvPr>
          <p:cNvSpPr txBox="1"/>
          <p:nvPr/>
        </p:nvSpPr>
        <p:spPr>
          <a:xfrm>
            <a:off x="472274" y="1883833"/>
            <a:ext cx="10420327" cy="1938992"/>
          </a:xfrm>
          <a:prstGeom prst="rect">
            <a:avLst/>
          </a:prstGeom>
          <a:noFill/>
        </p:spPr>
        <p:txBody>
          <a:bodyPr wrap="square" lIns="91440" tIns="45720" rIns="91440" bIns="45720" rtlCol="0" anchor="t">
            <a:spAutoFit/>
          </a:bodyPr>
          <a:lstStyle/>
          <a:p>
            <a:pPr algn="just">
              <a:lnSpc>
                <a:spcPct val="200000"/>
              </a:lnSpc>
            </a:pPr>
            <a:r>
              <a:rPr lang="en-US" sz="2400" b="1">
                <a:solidFill>
                  <a:schemeClr val="bg1"/>
                </a:solidFill>
                <a:latin typeface="Qualion DemiBold"/>
              </a:rPr>
              <a:t>Q&amp;A session of the Call</a:t>
            </a:r>
            <a:endParaRPr lang="en-US" sz="2000">
              <a:solidFill>
                <a:schemeClr val="bg1"/>
              </a:solidFill>
              <a:latin typeface="system-ui"/>
              <a:ea typeface="Calibri" panose="020F0502020204030204"/>
              <a:cs typeface="Calibri" panose="020F0502020204030204"/>
            </a:endParaRPr>
          </a:p>
          <a:p>
            <a:r>
              <a:rPr lang="en-US" sz="3600" b="1">
                <a:solidFill>
                  <a:schemeClr val="bg1"/>
                </a:solidFill>
                <a:latin typeface="Qualion DemiBold"/>
              </a:rPr>
              <a:t>INNOVATIVE APPROACHES TACKLING LONG-TERM UNEMPLOYMENT </a:t>
            </a:r>
            <a:r>
              <a:rPr lang="en-US" sz="2000">
                <a:solidFill>
                  <a:schemeClr val="bg1"/>
                </a:solidFill>
                <a:latin typeface="system-ui"/>
              </a:rPr>
              <a:t>ESF-SI-2024-LTU-01</a:t>
            </a:r>
            <a:endParaRPr lang="en-US" sz="2000">
              <a:solidFill>
                <a:schemeClr val="bg1"/>
              </a:solidFill>
              <a:latin typeface="system-ui"/>
              <a:ea typeface="Calibri" panose="020F0502020204030204"/>
              <a:cs typeface="Calibri" panose="020F0502020204030204"/>
            </a:endParaRPr>
          </a:p>
        </p:txBody>
      </p:sp>
      <p:pic>
        <p:nvPicPr>
          <p:cNvPr id="10" name="Picture 9">
            <a:extLst>
              <a:ext uri="{FF2B5EF4-FFF2-40B4-BE49-F238E27FC236}">
                <a16:creationId xmlns:a16="http://schemas.microsoft.com/office/drawing/2014/main" id="{F2FCB881-7536-916E-09E4-2097FFFC9F23}"/>
              </a:ext>
            </a:extLst>
          </p:cNvPr>
          <p:cNvPicPr>
            <a:picLocks noGrp="1" noRot="1" noChangeAspect="1" noMove="1" noResize="1" noEditPoints="1" noAdjustHandles="1" noChangeArrowheads="1" noChangeShapeType="1" noCrop="1"/>
          </p:cNvPicPr>
          <p:nvPr/>
        </p:nvPicPr>
        <p:blipFill>
          <a:blip r:embed="rId6"/>
          <a:stretch>
            <a:fillRect/>
          </a:stretch>
        </p:blipFill>
        <p:spPr>
          <a:xfrm>
            <a:off x="589015" y="634585"/>
            <a:ext cx="2524618" cy="1111925"/>
          </a:xfrm>
          <a:prstGeom prst="rect">
            <a:avLst/>
          </a:prstGeom>
        </p:spPr>
      </p:pic>
      <p:pic>
        <p:nvPicPr>
          <p:cNvPr id="12" name="Picture 11">
            <a:extLst>
              <a:ext uri="{FF2B5EF4-FFF2-40B4-BE49-F238E27FC236}">
                <a16:creationId xmlns:a16="http://schemas.microsoft.com/office/drawing/2014/main" id="{6298182A-FFA5-605F-93D8-6D6FCAE6F4DA}"/>
              </a:ext>
            </a:extLst>
          </p:cNvPr>
          <p:cNvPicPr>
            <a:picLocks noGrp="1" noRot="1" noChangeAspect="1" noMove="1" noResize="1" noEditPoints="1" noAdjustHandles="1" noChangeArrowheads="1" noChangeShapeType="1" noCrop="1"/>
          </p:cNvPicPr>
          <p:nvPr/>
        </p:nvPicPr>
        <p:blipFill>
          <a:blip r:embed="rId7"/>
          <a:stretch>
            <a:fillRect/>
          </a:stretch>
        </p:blipFill>
        <p:spPr>
          <a:xfrm>
            <a:off x="589016" y="5589982"/>
            <a:ext cx="2168316" cy="464639"/>
          </a:xfrm>
          <a:prstGeom prst="rect">
            <a:avLst/>
          </a:prstGeom>
        </p:spPr>
      </p:pic>
      <p:sp>
        <p:nvSpPr>
          <p:cNvPr id="2" name="TextBox 1">
            <a:extLst>
              <a:ext uri="{FF2B5EF4-FFF2-40B4-BE49-F238E27FC236}">
                <a16:creationId xmlns:a16="http://schemas.microsoft.com/office/drawing/2014/main" id="{B5814E72-16DF-1E90-A4AC-5F2D68D7C54D}"/>
              </a:ext>
            </a:extLst>
          </p:cNvPr>
          <p:cNvSpPr txBox="1"/>
          <p:nvPr/>
        </p:nvSpPr>
        <p:spPr>
          <a:xfrm>
            <a:off x="589015" y="4256449"/>
            <a:ext cx="2307683" cy="707886"/>
          </a:xfrm>
          <a:prstGeom prst="rect">
            <a:avLst/>
          </a:prstGeom>
          <a:noFill/>
        </p:spPr>
        <p:txBody>
          <a:bodyPr wrap="none" rtlCol="0">
            <a:spAutoFit/>
          </a:bodyPr>
          <a:lstStyle/>
          <a:p>
            <a:r>
              <a:rPr lang="lt-LT" sz="2000" b="1">
                <a:solidFill>
                  <a:srgbClr val="E2CAB7"/>
                </a:solidFill>
                <a:latin typeface="Qualion DemiBold" pitchFamily="2" charset="77"/>
              </a:rPr>
              <a:t>1</a:t>
            </a:r>
            <a:r>
              <a:rPr lang="en-US" sz="2000" b="1">
                <a:solidFill>
                  <a:srgbClr val="E2CAB7"/>
                </a:solidFill>
                <a:latin typeface="Qualion DemiBold" pitchFamily="2" charset="77"/>
              </a:rPr>
              <a:t>2 September</a:t>
            </a:r>
            <a:r>
              <a:rPr lang="lt-LT" sz="2000" b="1">
                <a:solidFill>
                  <a:srgbClr val="E2CAB7"/>
                </a:solidFill>
                <a:latin typeface="Qualion DemiBold" pitchFamily="2" charset="77"/>
              </a:rPr>
              <a:t> 2024 </a:t>
            </a:r>
          </a:p>
          <a:p>
            <a:r>
              <a:rPr lang="en-US" sz="2000" b="1">
                <a:solidFill>
                  <a:srgbClr val="E2CAB7"/>
                </a:solidFill>
                <a:latin typeface="Qualion DemiBold" pitchFamily="2" charset="77"/>
              </a:rPr>
              <a:t>10</a:t>
            </a:r>
            <a:r>
              <a:rPr lang="lt-LT" sz="2000" b="1">
                <a:solidFill>
                  <a:srgbClr val="E2CAB7"/>
                </a:solidFill>
                <a:latin typeface="Qualion DemiBold" pitchFamily="2" charset="77"/>
              </a:rPr>
              <a:t>:00 CEST</a:t>
            </a:r>
            <a:endParaRPr lang="en-LT" sz="2000" b="1">
              <a:solidFill>
                <a:srgbClr val="E2CAB7"/>
              </a:solidFill>
              <a:latin typeface="Qualion DemiBold" pitchFamily="2" charset="77"/>
            </a:endParaRPr>
          </a:p>
        </p:txBody>
      </p:sp>
    </p:spTree>
    <p:extLst>
      <p:ext uri="{BB962C8B-B14F-4D97-AF65-F5344CB8AC3E}">
        <p14:creationId xmlns:p14="http://schemas.microsoft.com/office/powerpoint/2010/main" val="1962921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CB2932-DAED-B28A-0CDF-7E0BBC57F359}"/>
              </a:ext>
            </a:extLst>
          </p:cNvPr>
          <p:cNvSpPr txBox="1"/>
          <p:nvPr/>
        </p:nvSpPr>
        <p:spPr>
          <a:xfrm>
            <a:off x="389394" y="3927668"/>
            <a:ext cx="290362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206AA5"/>
                </a:solidFill>
                <a:latin typeface="Open Sans"/>
                <a:ea typeface="Open Sans"/>
                <a:cs typeface="Calibri"/>
              </a:rPr>
              <a:t>For more guidance:</a:t>
            </a:r>
          </a:p>
        </p:txBody>
      </p:sp>
      <p:sp>
        <p:nvSpPr>
          <p:cNvPr id="2" name="TextBox 1">
            <a:extLst>
              <a:ext uri="{FF2B5EF4-FFF2-40B4-BE49-F238E27FC236}">
                <a16:creationId xmlns:a16="http://schemas.microsoft.com/office/drawing/2014/main" id="{C987C41D-3969-3275-3FD8-F950F8BBC2CC}"/>
              </a:ext>
            </a:extLst>
          </p:cNvPr>
          <p:cNvSpPr txBox="1"/>
          <p:nvPr/>
        </p:nvSpPr>
        <p:spPr>
          <a:xfrm>
            <a:off x="892629" y="4399313"/>
            <a:ext cx="31677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solidFill>
                  <a:srgbClr val="003399"/>
                </a:solidFill>
                <a:latin typeface="Open Sans"/>
                <a:ea typeface="Open Sans"/>
                <a:cs typeface="Open Sans"/>
                <a:hlinkClick r:id="rId3">
                  <a:extLst>
                    <a:ext uri="{A12FA001-AC4F-418D-AE19-62706E023703}">
                      <ahyp:hlinkClr xmlns:ahyp="http://schemas.microsoft.com/office/drawing/2018/hyperlinkcolor" val="tx"/>
                    </a:ext>
                  </a:extLst>
                </a:hlinkClick>
              </a:rPr>
              <a:t>eSInnis+ User Guide</a:t>
            </a:r>
            <a:endParaRPr lang="en-US" sz="1600">
              <a:solidFill>
                <a:srgbClr val="003399"/>
              </a:solidFill>
              <a:latin typeface="Open Sans"/>
              <a:ea typeface="Open Sans"/>
              <a:cs typeface="Open Sans"/>
            </a:endParaRPr>
          </a:p>
          <a:p>
            <a:endParaRPr lang="en-US" sz="1600">
              <a:solidFill>
                <a:srgbClr val="003399"/>
              </a:solidFill>
              <a:latin typeface="Open Sans"/>
              <a:ea typeface="Open Sans"/>
              <a:cs typeface="Open Sans"/>
            </a:endParaRPr>
          </a:p>
          <a:p>
            <a:pPr marL="285750" indent="-285750">
              <a:buFont typeface="Arial"/>
              <a:buChar char="•"/>
            </a:pPr>
            <a:r>
              <a:rPr lang="en-US" sz="1600">
                <a:solidFill>
                  <a:srgbClr val="003399"/>
                </a:solidFill>
                <a:latin typeface="Open Sans"/>
                <a:ea typeface="Open Sans"/>
                <a:cs typeface="Open Sans"/>
                <a:hlinkClick r:id="rId4">
                  <a:extLst>
                    <a:ext uri="{A12FA001-AC4F-418D-AE19-62706E023703}">
                      <ahyp:hlinkClr xmlns:ahyp="http://schemas.microsoft.com/office/drawing/2018/hyperlinkcolor" val="tx"/>
                    </a:ext>
                  </a:extLst>
                </a:hlinkClick>
              </a:rPr>
              <a:t>Video tutorial</a:t>
            </a:r>
            <a:endParaRPr lang="en-US" sz="1600">
              <a:solidFill>
                <a:srgbClr val="003399"/>
              </a:solidFill>
              <a:latin typeface="Open Sans"/>
              <a:ea typeface="Open Sans"/>
              <a:cs typeface="Open Sans"/>
            </a:endParaRPr>
          </a:p>
        </p:txBody>
      </p:sp>
      <p:pic>
        <p:nvPicPr>
          <p:cNvPr id="8" name="Picture 7" descr="A screenshot of a computer&#10;&#10;Description automatically generated">
            <a:extLst>
              <a:ext uri="{FF2B5EF4-FFF2-40B4-BE49-F238E27FC236}">
                <a16:creationId xmlns:a16="http://schemas.microsoft.com/office/drawing/2014/main" id="{A150AAD7-F373-0009-7CC5-10FD8A0CA612}"/>
              </a:ext>
            </a:extLst>
          </p:cNvPr>
          <p:cNvPicPr>
            <a:picLocks noChangeAspect="1"/>
          </p:cNvPicPr>
          <p:nvPr/>
        </p:nvPicPr>
        <p:blipFill>
          <a:blip r:embed="rId5"/>
          <a:stretch>
            <a:fillRect/>
          </a:stretch>
        </p:blipFill>
        <p:spPr>
          <a:xfrm>
            <a:off x="387783" y="518536"/>
            <a:ext cx="7629525" cy="2657475"/>
          </a:xfrm>
          <a:prstGeom prst="rect">
            <a:avLst/>
          </a:prstGeom>
          <a:ln>
            <a:noFill/>
          </a:ln>
          <a:effectLst>
            <a:outerShdw blurRad="292100" dist="139700" dir="2700000" algn="tl" rotWithShape="0">
              <a:srgbClr val="333333">
                <a:alpha val="65000"/>
              </a:srgbClr>
            </a:outerShdw>
          </a:effectLst>
        </p:spPr>
      </p:pic>
      <p:pic>
        <p:nvPicPr>
          <p:cNvPr id="11" name="Picture 10" descr="A screenshot of a computer&#10;&#10;Description automatically generated">
            <a:extLst>
              <a:ext uri="{FF2B5EF4-FFF2-40B4-BE49-F238E27FC236}">
                <a16:creationId xmlns:a16="http://schemas.microsoft.com/office/drawing/2014/main" id="{651EEB85-41C3-0AB2-58FE-BE9B844E8280}"/>
              </a:ext>
            </a:extLst>
          </p:cNvPr>
          <p:cNvPicPr>
            <a:picLocks noChangeAspect="1"/>
          </p:cNvPicPr>
          <p:nvPr/>
        </p:nvPicPr>
        <p:blipFill>
          <a:blip r:embed="rId6"/>
          <a:stretch>
            <a:fillRect/>
          </a:stretch>
        </p:blipFill>
        <p:spPr>
          <a:xfrm>
            <a:off x="5314199" y="2452186"/>
            <a:ext cx="6486526" cy="3878681"/>
          </a:xfrm>
          <a:prstGeom prst="rect">
            <a:avLst/>
          </a:prstGeom>
          <a:ln>
            <a:noFill/>
          </a:ln>
          <a:effectLst>
            <a:outerShdw blurRad="292100" dist="139700" dir="2700000" algn="tl" rotWithShape="0">
              <a:srgbClr val="333333">
                <a:alpha val="65000"/>
              </a:srgbClr>
            </a:outerShdw>
          </a:effectLst>
        </p:spPr>
      </p:pic>
      <p:pic>
        <p:nvPicPr>
          <p:cNvPr id="12" name="Graphic 11" descr="Cursor outline">
            <a:extLst>
              <a:ext uri="{FF2B5EF4-FFF2-40B4-BE49-F238E27FC236}">
                <a16:creationId xmlns:a16="http://schemas.microsoft.com/office/drawing/2014/main" id="{36F28593-03B3-988B-E7A1-44FBF73B79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46544" y="4550801"/>
            <a:ext cx="322848" cy="322848"/>
          </a:xfrm>
          <a:prstGeom prst="rect">
            <a:avLst/>
          </a:prstGeom>
        </p:spPr>
      </p:pic>
      <p:sp>
        <p:nvSpPr>
          <p:cNvPr id="13" name="Oval 12">
            <a:extLst>
              <a:ext uri="{FF2B5EF4-FFF2-40B4-BE49-F238E27FC236}">
                <a16:creationId xmlns:a16="http://schemas.microsoft.com/office/drawing/2014/main" id="{89C44CB0-4B90-70A4-BB2B-01DA59F34C08}"/>
              </a:ext>
            </a:extLst>
          </p:cNvPr>
          <p:cNvSpPr/>
          <p:nvPr/>
        </p:nvSpPr>
        <p:spPr>
          <a:xfrm>
            <a:off x="5879136" y="2697625"/>
            <a:ext cx="1020422" cy="4136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34636FD5-DEC4-A821-8B27-737628A8190A}"/>
              </a:ext>
            </a:extLst>
          </p:cNvPr>
          <p:cNvGraphicFramePr/>
          <p:nvPr>
            <p:extLst>
              <p:ext uri="{D42A27DB-BD31-4B8C-83A1-F6EECF244321}">
                <p14:modId xmlns:p14="http://schemas.microsoft.com/office/powerpoint/2010/main" val="1180296562"/>
              </p:ext>
            </p:extLst>
          </p:nvPr>
        </p:nvGraphicFramePr>
        <p:xfrm>
          <a:off x="-588818" y="6610926"/>
          <a:ext cx="12780818" cy="2632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4" name="Graphic 13" descr="Cursor outline">
            <a:extLst>
              <a:ext uri="{FF2B5EF4-FFF2-40B4-BE49-F238E27FC236}">
                <a16:creationId xmlns:a16="http://schemas.microsoft.com/office/drawing/2014/main" id="{BE209C48-3B24-99B3-990D-48B131348C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04287" y="5062429"/>
            <a:ext cx="322848" cy="322848"/>
          </a:xfrm>
          <a:prstGeom prst="rect">
            <a:avLst/>
          </a:prstGeom>
        </p:spPr>
      </p:pic>
    </p:spTree>
    <p:extLst>
      <p:ext uri="{BB962C8B-B14F-4D97-AF65-F5344CB8AC3E}">
        <p14:creationId xmlns:p14="http://schemas.microsoft.com/office/powerpoint/2010/main" val="514152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F07F6E-E1D0-AC44-0D55-448B84431AB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D109E74-466F-C414-CEFE-15EA342D5BDC}"/>
              </a:ext>
            </a:extLst>
          </p:cNvPr>
          <p:cNvSpPr txBox="1"/>
          <p:nvPr/>
        </p:nvSpPr>
        <p:spPr>
          <a:xfrm>
            <a:off x="856380" y="1147731"/>
            <a:ext cx="4620584" cy="456713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200" b="1">
                <a:solidFill>
                  <a:schemeClr val="accent1"/>
                </a:solidFill>
                <a:latin typeface="Open Sans"/>
                <a:ea typeface="Open Sans"/>
                <a:cs typeface="Open Sans"/>
              </a:rPr>
              <a:t>II - Q&amp;A by topic</a:t>
            </a:r>
          </a:p>
          <a:p>
            <a:pPr>
              <a:lnSpc>
                <a:spcPct val="90000"/>
              </a:lnSpc>
              <a:spcBef>
                <a:spcPct val="0"/>
              </a:spcBef>
              <a:spcAft>
                <a:spcPts val="600"/>
              </a:spcAft>
            </a:pPr>
            <a:endParaRPr lang="en-US" sz="4400">
              <a:latin typeface="+mj-lt"/>
              <a:ea typeface="Calibri Light"/>
              <a:cs typeface="Calibri Light"/>
            </a:endParaRPr>
          </a:p>
        </p:txBody>
      </p:sp>
      <p:pic>
        <p:nvPicPr>
          <p:cNvPr id="2" name="Picture 1" descr="Several hands raised and ready to answer a question">
            <a:extLst>
              <a:ext uri="{FF2B5EF4-FFF2-40B4-BE49-F238E27FC236}">
                <a16:creationId xmlns:a16="http://schemas.microsoft.com/office/drawing/2014/main" id="{913B34F3-4507-A5B0-96A3-8EFB666E658E}"/>
              </a:ext>
            </a:extLst>
          </p:cNvPr>
          <p:cNvPicPr>
            <a:picLocks noChangeAspect="1"/>
          </p:cNvPicPr>
          <p:nvPr/>
        </p:nvPicPr>
        <p:blipFill>
          <a:blip r:embed="rId3"/>
          <a:srcRect l="22357" r="1960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104505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6DA7AC-26B0-4C18-91A5-BA247B0417A5}"/>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D1AAE79-63BA-137F-1BBF-C8D83108DE2D}"/>
              </a:ext>
            </a:extLst>
          </p:cNvPr>
          <p:cNvPicPr>
            <a:picLocks noGrp="1" noRot="1" noChangeAspect="1" noMove="1" noResize="1" noEditPoints="1" noAdjustHandles="1" noChangeArrowheads="1" noChangeShapeType="1" noCrop="1"/>
          </p:cNvPicPr>
          <p:nvPr/>
        </p:nvPicPr>
        <p:blipFill rotWithShape="1">
          <a:blip r:embed="rId3"/>
          <a:srcRect t="9664" b="22301"/>
          <a:stretch/>
        </p:blipFill>
        <p:spPr>
          <a:xfrm>
            <a:off x="4267201" y="10"/>
            <a:ext cx="7924800" cy="3383270"/>
          </a:xfrm>
          <a:prstGeom prst="rect">
            <a:avLst/>
          </a:prstGeom>
        </p:spPr>
      </p:pic>
      <p:pic>
        <p:nvPicPr>
          <p:cNvPr id="12" name="Picture 11" descr="A group of people working on a table&#10;&#10;Description automatically generated">
            <a:extLst>
              <a:ext uri="{FF2B5EF4-FFF2-40B4-BE49-F238E27FC236}">
                <a16:creationId xmlns:a16="http://schemas.microsoft.com/office/drawing/2014/main" id="{5DE2C081-0903-98AD-1317-9858BD768571}"/>
              </a:ext>
            </a:extLst>
          </p:cNvPr>
          <p:cNvPicPr>
            <a:picLocks noChangeAspect="1"/>
          </p:cNvPicPr>
          <p:nvPr/>
        </p:nvPicPr>
        <p:blipFill rotWithShape="1">
          <a:blip r:embed="rId4"/>
          <a:srcRect t="12040" r="2" b="20880"/>
          <a:stretch/>
        </p:blipFill>
        <p:spPr>
          <a:xfrm>
            <a:off x="4650916" y="3474720"/>
            <a:ext cx="7555832" cy="3383280"/>
          </a:xfrm>
          <a:prstGeom prst="rect">
            <a:avLst/>
          </a:prstGeom>
        </p:spPr>
      </p:pic>
      <p:sp useBgFill="1">
        <p:nvSpPr>
          <p:cNvPr id="19" name="Freeform: Shape 18">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26744633-145A-0704-E80C-FCFF104CDD73}"/>
              </a:ext>
            </a:extLst>
          </p:cNvPr>
          <p:cNvSpPr txBox="1"/>
          <p:nvPr/>
        </p:nvSpPr>
        <p:spPr>
          <a:xfrm>
            <a:off x="393406" y="609600"/>
            <a:ext cx="4579230" cy="3877197"/>
          </a:xfrm>
          <a:prstGeom prst="rect">
            <a:avLst/>
          </a:prstGeom>
        </p:spPr>
        <p:txBody>
          <a:bodyPr vert="horz" lIns="91440" tIns="45720" rIns="91440" bIns="45720" rtlCol="0" anchor="b">
            <a:normAutofit/>
          </a:bodyPr>
          <a:lstStyle/>
          <a:p>
            <a:pPr>
              <a:lnSpc>
                <a:spcPct val="90000"/>
              </a:lnSpc>
              <a:spcBef>
                <a:spcPct val="0"/>
              </a:spcBef>
              <a:spcAft>
                <a:spcPts val="592"/>
              </a:spcAft>
            </a:pPr>
            <a:endParaRPr lang="en-US" sz="4400" b="1" kern="1200">
              <a:solidFill>
                <a:schemeClr val="tx1"/>
              </a:solidFill>
              <a:latin typeface="+mj-lt"/>
              <a:ea typeface="+mj-ea"/>
              <a:cs typeface="+mj-cs"/>
            </a:endParaRPr>
          </a:p>
          <a:p>
            <a:pPr>
              <a:lnSpc>
                <a:spcPct val="90000"/>
              </a:lnSpc>
              <a:spcBef>
                <a:spcPct val="0"/>
              </a:spcBef>
              <a:spcAft>
                <a:spcPts val="592"/>
              </a:spcAft>
            </a:pPr>
            <a:endParaRPr lang="en-US" sz="4400" b="1" kern="1200">
              <a:solidFill>
                <a:schemeClr val="tx1"/>
              </a:solidFill>
              <a:latin typeface="+mj-lt"/>
              <a:ea typeface="+mj-ea"/>
              <a:cs typeface="+mj-cs"/>
            </a:endParaRPr>
          </a:p>
          <a:p>
            <a:pPr>
              <a:lnSpc>
                <a:spcPct val="90000"/>
              </a:lnSpc>
              <a:spcBef>
                <a:spcPct val="0"/>
              </a:spcBef>
              <a:spcAft>
                <a:spcPts val="592"/>
              </a:spcAft>
            </a:pPr>
            <a:endParaRPr lang="en-US" sz="4400" b="1" kern="1200">
              <a:solidFill>
                <a:schemeClr val="tx1"/>
              </a:solidFill>
              <a:latin typeface="+mj-lt"/>
              <a:ea typeface="+mj-ea"/>
              <a:cs typeface="+mj-cs"/>
            </a:endParaRPr>
          </a:p>
        </p:txBody>
      </p:sp>
      <p:sp>
        <p:nvSpPr>
          <p:cNvPr id="14" name="TextBox 13">
            <a:extLst>
              <a:ext uri="{FF2B5EF4-FFF2-40B4-BE49-F238E27FC236}">
                <a16:creationId xmlns:a16="http://schemas.microsoft.com/office/drawing/2014/main" id="{F00F77AA-7CF3-8B3C-8012-5E2C5D4C2D08}"/>
              </a:ext>
            </a:extLst>
          </p:cNvPr>
          <p:cNvSpPr txBox="1"/>
          <p:nvPr/>
        </p:nvSpPr>
        <p:spPr>
          <a:xfrm>
            <a:off x="393406" y="2233488"/>
            <a:ext cx="10786783" cy="2743502"/>
          </a:xfrm>
          <a:prstGeom prst="rect">
            <a:avLst/>
          </a:prstGeom>
        </p:spPr>
        <p:txBody>
          <a:bodyPr vert="horz" lIns="91440" tIns="45720" rIns="91440" bIns="45720" rtlCol="0" anchor="b">
            <a:normAutofit/>
          </a:bodyPr>
          <a:lstStyle/>
          <a:p>
            <a:pPr algn="ctr">
              <a:lnSpc>
                <a:spcPct val="90000"/>
              </a:lnSpc>
              <a:spcBef>
                <a:spcPct val="0"/>
              </a:spcBef>
              <a:spcAft>
                <a:spcPts val="592"/>
              </a:spcAft>
            </a:pPr>
            <a:r>
              <a:rPr lang="en-US" sz="4400" b="1">
                <a:solidFill>
                  <a:srgbClr val="A58264"/>
                </a:solidFill>
                <a:latin typeface="Qualion DemiBold"/>
                <a:ea typeface="+mj-ea"/>
                <a:cs typeface="+mj-cs"/>
              </a:rPr>
              <a:t>Application Support</a:t>
            </a:r>
          </a:p>
          <a:p>
            <a:pPr algn="ctr">
              <a:lnSpc>
                <a:spcPct val="90000"/>
              </a:lnSpc>
              <a:spcBef>
                <a:spcPct val="0"/>
              </a:spcBef>
              <a:spcAft>
                <a:spcPts val="592"/>
              </a:spcAft>
            </a:pPr>
            <a:endParaRPr lang="en-US" sz="4400" b="1" kern="1200">
              <a:solidFill>
                <a:srgbClr val="A58264"/>
              </a:solidFill>
              <a:latin typeface="Qualion DemiBold"/>
              <a:ea typeface="+mj-ea"/>
              <a:cs typeface="+mj-cs"/>
            </a:endParaRPr>
          </a:p>
          <a:p>
            <a:pPr>
              <a:lnSpc>
                <a:spcPct val="90000"/>
              </a:lnSpc>
              <a:spcBef>
                <a:spcPct val="0"/>
              </a:spcBef>
              <a:spcAft>
                <a:spcPts val="592"/>
              </a:spcAft>
            </a:pPr>
            <a:endParaRPr lang="en-US" sz="4400" b="1" kern="1200">
              <a:solidFill>
                <a:schemeClr val="tx1"/>
              </a:solidFill>
              <a:latin typeface="+mj-lt"/>
              <a:ea typeface="+mj-ea"/>
              <a:cs typeface="+mj-cs"/>
            </a:endParaRPr>
          </a:p>
          <a:p>
            <a:pPr>
              <a:lnSpc>
                <a:spcPct val="90000"/>
              </a:lnSpc>
              <a:spcBef>
                <a:spcPct val="0"/>
              </a:spcBef>
              <a:spcAft>
                <a:spcPts val="592"/>
              </a:spcAft>
            </a:pPr>
            <a:endParaRPr lang="en-US" sz="4400" b="1" kern="1200">
              <a:solidFill>
                <a:schemeClr val="tx1"/>
              </a:solidFill>
              <a:latin typeface="+mj-lt"/>
              <a:ea typeface="+mj-ea"/>
              <a:cs typeface="+mj-cs"/>
            </a:endParaRPr>
          </a:p>
        </p:txBody>
      </p:sp>
    </p:spTree>
    <p:extLst>
      <p:ext uri="{BB962C8B-B14F-4D97-AF65-F5344CB8AC3E}">
        <p14:creationId xmlns:p14="http://schemas.microsoft.com/office/powerpoint/2010/main" val="3498988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617719"/>
            <a:ext cx="12211568" cy="524270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769441"/>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What is a PIC number? Is it mandatory for all beneficiaries or just for the Coordinator?</a:t>
            </a:r>
            <a:endParaRPr lang="en-GB" sz="2200" b="1">
              <a:latin typeface="Open Sans"/>
              <a:ea typeface="+mn-lt"/>
              <a:cs typeface="+mn-lt"/>
            </a:endParaRP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1717940"/>
            <a:ext cx="9352742" cy="4816703"/>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spcAft>
                <a:spcPts val="800"/>
              </a:spcAft>
            </a:pPr>
            <a:r>
              <a:rPr lang="en-GB" sz="2000" kern="0">
                <a:solidFill>
                  <a:srgbClr val="006AA5"/>
                </a:solidFill>
                <a:latin typeface="Open Sans"/>
                <a:ea typeface="Open Sans"/>
                <a:cs typeface="Open Sans"/>
              </a:rPr>
              <a:t>The Participation Identification Number (PIC) is mandatory to all beneficiaries. </a:t>
            </a:r>
            <a:endParaRPr lang="en-US" sz="2000" kern="0">
              <a:solidFill>
                <a:srgbClr val="000000"/>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r>
              <a:rPr lang="en-GB" sz="2000" kern="0">
                <a:solidFill>
                  <a:srgbClr val="006AA5"/>
                </a:solidFill>
                <a:latin typeface="Open Sans"/>
                <a:ea typeface="Open Sans"/>
                <a:cs typeface="Open Sans"/>
              </a:rPr>
              <a:t>Is your organisation already registered? </a:t>
            </a:r>
            <a:r>
              <a:rPr lang="en-GB" sz="2000" kern="0">
                <a:solidFill>
                  <a:srgbClr val="000000"/>
                </a:solidFill>
                <a:latin typeface="Open Sans"/>
                <a:ea typeface="Open Sans"/>
                <a:cs typeface="Open Sans"/>
                <a:hlinkClick r:id="rId4"/>
              </a:rPr>
              <a:t>Check it here</a:t>
            </a:r>
            <a:endParaRPr lang="en-GB" sz="2000" kern="0">
              <a:solidFill>
                <a:srgbClr val="000000"/>
              </a:solidFill>
              <a:latin typeface="Open Sans"/>
              <a:ea typeface="Open Sans"/>
              <a:cs typeface="Open Sans"/>
            </a:endParaRPr>
          </a:p>
          <a:p>
            <a:pPr algn="just">
              <a:lnSpc>
                <a:spcPct val="107000"/>
              </a:lnSpc>
              <a:spcAft>
                <a:spcPts val="800"/>
              </a:spcAft>
            </a:pPr>
            <a:endParaRPr lang="en-GB" sz="2000" kern="0">
              <a:solidFill>
                <a:srgbClr val="000000"/>
              </a:solidFill>
              <a:latin typeface="Open Sans"/>
              <a:ea typeface="Open Sans"/>
              <a:cs typeface="Open Sans"/>
            </a:endParaRPr>
          </a:p>
          <a:p>
            <a:pPr algn="just">
              <a:lnSpc>
                <a:spcPct val="107000"/>
              </a:lnSpc>
              <a:spcAft>
                <a:spcPts val="800"/>
              </a:spcAft>
            </a:pPr>
            <a:r>
              <a:rPr lang="en-GB" sz="2000" kern="0">
                <a:solidFill>
                  <a:srgbClr val="006AA5"/>
                </a:solidFill>
                <a:latin typeface="Open Sans"/>
                <a:ea typeface="Open Sans"/>
                <a:cs typeface="Open Sans"/>
              </a:rPr>
              <a:t>→ If your organisation has not yet registered to obtain a PIC or has registered but the status is still ‘declared’, please provide the documents that prove your organisation’s legal status.</a:t>
            </a:r>
            <a:endParaRPr lang="en-US" sz="2000" kern="0">
              <a:solidFill>
                <a:srgbClr val="000000"/>
              </a:solidFill>
              <a:latin typeface="Open Sans"/>
              <a:ea typeface="Open Sans"/>
              <a:cs typeface="Open Sans"/>
            </a:endParaRPr>
          </a:p>
          <a:p>
            <a:pPr algn="just">
              <a:lnSpc>
                <a:spcPct val="107000"/>
              </a:lnSpc>
              <a:spcAft>
                <a:spcPts val="800"/>
              </a:spcAft>
            </a:pPr>
            <a:r>
              <a:rPr lang="en-GB" sz="2000" kern="0">
                <a:solidFill>
                  <a:srgbClr val="006AA5"/>
                </a:solidFill>
                <a:latin typeface="Open Sans"/>
                <a:ea typeface="Open Sans"/>
                <a:cs typeface="Open Sans"/>
              </a:rPr>
              <a:t>→ If your organisation already has PIC, you do not need to submit the organisation’s registration certificate.</a:t>
            </a:r>
            <a:endParaRPr lang="en-US" sz="2000" kern="0">
              <a:solidFill>
                <a:srgbClr val="000000"/>
              </a:solidFill>
              <a:latin typeface="Open Sans"/>
              <a:ea typeface="Open Sans"/>
              <a:cs typeface="Open Sans"/>
            </a:endParaRPr>
          </a:p>
          <a:p>
            <a:pPr algn="just">
              <a:spcAft>
                <a:spcPts val="592"/>
              </a:spcAft>
            </a:pPr>
            <a:endParaRPr lang="en-GB" sz="2400" kern="0">
              <a:solidFill>
                <a:srgbClr val="006AA5"/>
              </a:solidFill>
              <a:latin typeface="Open Sans"/>
              <a:ea typeface="+mn-lt"/>
              <a:cs typeface="+mn-lt"/>
            </a:endParaRPr>
          </a:p>
        </p:txBody>
      </p:sp>
      <p:pic>
        <p:nvPicPr>
          <p:cNvPr id="22" name="Graphic 21" descr="Cursor outline">
            <a:extLst>
              <a:ext uri="{FF2B5EF4-FFF2-40B4-BE49-F238E27FC236}">
                <a16:creationId xmlns:a16="http://schemas.microsoft.com/office/drawing/2014/main" id="{D1ACCDAE-9326-9922-170B-42A158E0FB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06548" y="3611782"/>
            <a:ext cx="322848" cy="322848"/>
          </a:xfrm>
          <a:prstGeom prst="rect">
            <a:avLst/>
          </a:prstGeom>
        </p:spPr>
      </p:pic>
      <p:graphicFrame>
        <p:nvGraphicFramePr>
          <p:cNvPr id="1521" name="Diagram 1520">
            <a:extLst>
              <a:ext uri="{FF2B5EF4-FFF2-40B4-BE49-F238E27FC236}">
                <a16:creationId xmlns:a16="http://schemas.microsoft.com/office/drawing/2014/main" id="{3AE1B589-8F5D-BBED-A1DF-72AA382342BF}"/>
              </a:ext>
            </a:extLst>
          </p:cNvPr>
          <p:cNvGraphicFramePr/>
          <p:nvPr>
            <p:extLst>
              <p:ext uri="{D42A27DB-BD31-4B8C-83A1-F6EECF244321}">
                <p14:modId xmlns:p14="http://schemas.microsoft.com/office/powerpoint/2010/main" val="3891192395"/>
              </p:ext>
            </p:extLst>
          </p:nvPr>
        </p:nvGraphicFramePr>
        <p:xfrm>
          <a:off x="-270364" y="6608981"/>
          <a:ext cx="12764922" cy="24914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7" name="TextBox 26">
            <a:extLst>
              <a:ext uri="{FF2B5EF4-FFF2-40B4-BE49-F238E27FC236}">
                <a16:creationId xmlns:a16="http://schemas.microsoft.com/office/drawing/2014/main" id="{1B7110EC-9B88-DCA4-F021-B277B8F44B6C}"/>
              </a:ext>
            </a:extLst>
          </p:cNvPr>
          <p:cNvSpPr txBox="1"/>
          <p:nvPr/>
        </p:nvSpPr>
        <p:spPr>
          <a:xfrm>
            <a:off x="10169236" y="3006436"/>
            <a:ext cx="1911927"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A58265"/>
                </a:solidFill>
                <a:ea typeface="Calibri"/>
                <a:cs typeface="Calibri"/>
              </a:rPr>
              <a:t>Issued by the state in which the entity is established, it usually includes a description of the legal status, the official name of the entity, the entity registration code, and other legal</a:t>
            </a:r>
            <a:r>
              <a:rPr lang="en-US" sz="1400">
                <a:solidFill>
                  <a:srgbClr val="A58265"/>
                </a:solidFill>
                <a:ea typeface="Calibri"/>
                <a:cs typeface="Calibri"/>
              </a:rPr>
              <a:t> informatio</a:t>
            </a:r>
            <a:r>
              <a:rPr lang="en-US" sz="1500">
                <a:solidFill>
                  <a:srgbClr val="A58265"/>
                </a:solidFill>
                <a:ea typeface="Calibri"/>
                <a:cs typeface="Calibri"/>
              </a:rPr>
              <a:t>n.</a:t>
            </a:r>
          </a:p>
        </p:txBody>
      </p:sp>
      <p:cxnSp>
        <p:nvCxnSpPr>
          <p:cNvPr id="30" name="Connector: Curved 29">
            <a:extLst>
              <a:ext uri="{FF2B5EF4-FFF2-40B4-BE49-F238E27FC236}">
                <a16:creationId xmlns:a16="http://schemas.microsoft.com/office/drawing/2014/main" id="{21F92B22-A2C9-2BD2-4FB2-6EEAB0F5EE09}"/>
              </a:ext>
            </a:extLst>
          </p:cNvPr>
          <p:cNvCxnSpPr/>
          <p:nvPr/>
        </p:nvCxnSpPr>
        <p:spPr>
          <a:xfrm flipH="1">
            <a:off x="9837428" y="3224093"/>
            <a:ext cx="326613" cy="1595632"/>
          </a:xfrm>
          <a:prstGeom prst="curvedConnector3">
            <a:avLst/>
          </a:prstGeom>
          <a:ln w="12700">
            <a:solidFill>
              <a:srgbClr val="A5826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241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617719"/>
            <a:ext cx="12211568" cy="524270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769441"/>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a:t>
            </a:r>
            <a:r>
              <a:rPr lang="en-GB" sz="2200" b="1" kern="0">
                <a:solidFill>
                  <a:srgbClr val="006AA5"/>
                </a:solidFill>
                <a:latin typeface="Open Sans"/>
                <a:ea typeface="Calibri"/>
                <a:cs typeface="Calibri"/>
              </a:rPr>
              <a:t>Is it possible to take part in two projects at the same time? One as coordinator and the other as co-applicant?</a:t>
            </a: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1717940"/>
            <a:ext cx="11112269" cy="2203680"/>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spcAft>
                <a:spcPts val="800"/>
              </a:spcAft>
            </a:pPr>
            <a:r>
              <a:rPr lang="en-GB" sz="2000" kern="0">
                <a:solidFill>
                  <a:srgbClr val="006AA5"/>
                </a:solidFill>
                <a:latin typeface="Open Sans"/>
                <a:ea typeface="Open Sans"/>
                <a:cs typeface="Open Sans"/>
              </a:rPr>
              <a:t>Under this Call, an entity may participate as coordinator in only one consortium. </a:t>
            </a: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r>
              <a:rPr lang="en-GB" sz="2000" kern="0">
                <a:solidFill>
                  <a:srgbClr val="006AA5"/>
                </a:solidFill>
                <a:latin typeface="Open Sans"/>
                <a:ea typeface="Open Sans"/>
                <a:cs typeface="Open Sans"/>
              </a:rPr>
              <a:t>However, there is no limit for participating as a co-applicant in other projects.</a:t>
            </a:r>
            <a:endParaRPr lang="en-US"/>
          </a:p>
          <a:p>
            <a:pPr algn="just">
              <a:spcAft>
                <a:spcPts val="592"/>
              </a:spcAft>
            </a:pPr>
            <a:endParaRPr lang="en-GB" sz="2400" kern="0">
              <a:solidFill>
                <a:srgbClr val="006AA5"/>
              </a:solidFill>
              <a:latin typeface="Open Sans"/>
              <a:ea typeface="+mn-lt"/>
              <a:cs typeface="+mn-lt"/>
            </a:endParaRPr>
          </a:p>
        </p:txBody>
      </p:sp>
      <p:graphicFrame>
        <p:nvGraphicFramePr>
          <p:cNvPr id="19" name="Diagram 18">
            <a:extLst>
              <a:ext uri="{FF2B5EF4-FFF2-40B4-BE49-F238E27FC236}">
                <a16:creationId xmlns:a16="http://schemas.microsoft.com/office/drawing/2014/main" id="{671DFB8D-F818-F489-644C-61B53CBFA4AB}"/>
              </a:ext>
            </a:extLst>
          </p:cNvPr>
          <p:cNvGraphicFramePr/>
          <p:nvPr>
            <p:extLst>
              <p:ext uri="{D42A27DB-BD31-4B8C-83A1-F6EECF244321}">
                <p14:modId xmlns:p14="http://schemas.microsoft.com/office/powerpoint/2010/main" val="3894161764"/>
              </p:ext>
            </p:extLst>
          </p:nvPr>
        </p:nvGraphicFramePr>
        <p:xfrm>
          <a:off x="-270364" y="6608981"/>
          <a:ext cx="12764922"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85962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4"/>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769441"/>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Can I submit my application on time and add a non-mandatory annex after the deadline?</a:t>
            </a: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0623969" cy="2500043"/>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spcAft>
                <a:spcPts val="800"/>
              </a:spcAft>
            </a:pPr>
            <a:r>
              <a:rPr lang="en-GB" sz="2000" kern="0">
                <a:solidFill>
                  <a:srgbClr val="006AA5"/>
                </a:solidFill>
                <a:latin typeface="Open Sans"/>
                <a:ea typeface="Open Sans"/>
                <a:cs typeface="Open Sans"/>
              </a:rPr>
              <a:t>A complete Application Form must be submitted by the deadline of 30 September 2024</a:t>
            </a:r>
            <a:r>
              <a:rPr lang="lt-LT" sz="2000" kern="0">
                <a:solidFill>
                  <a:srgbClr val="006AA5"/>
                </a:solidFill>
                <a:latin typeface="Open Sans"/>
                <a:ea typeface="Open Sans"/>
                <a:cs typeface="Open Sans"/>
              </a:rPr>
              <a:t> 5 pm CEST </a:t>
            </a:r>
            <a:r>
              <a:rPr lang="en-GB" sz="2000" kern="0">
                <a:solidFill>
                  <a:srgbClr val="006AA5"/>
                </a:solidFill>
                <a:latin typeface="Open Sans"/>
                <a:ea typeface="Open Sans"/>
                <a:cs typeface="Open Sans"/>
              </a:rPr>
              <a:t>via the </a:t>
            </a:r>
            <a:r>
              <a:rPr lang="en-GB" sz="2000" kern="0" err="1">
                <a:solidFill>
                  <a:srgbClr val="006AA5"/>
                </a:solidFill>
                <a:latin typeface="Open Sans"/>
                <a:ea typeface="Open Sans"/>
                <a:cs typeface="Open Sans"/>
              </a:rPr>
              <a:t>eSInnis</a:t>
            </a:r>
            <a:r>
              <a:rPr lang="en-GB" sz="2000" kern="0">
                <a:solidFill>
                  <a:srgbClr val="006AA5"/>
                </a:solidFill>
                <a:latin typeface="Open Sans"/>
                <a:ea typeface="Open Sans"/>
                <a:cs typeface="Open Sans"/>
              </a:rPr>
              <a:t> Portal.</a:t>
            </a:r>
            <a:endParaRPr lang="en-GB"/>
          </a:p>
          <a:p>
            <a:pPr algn="just">
              <a:lnSpc>
                <a:spcPct val="107000"/>
              </a:lnSpc>
              <a:spcAft>
                <a:spcPts val="800"/>
              </a:spcAft>
            </a:pPr>
            <a:endParaRPr lang="en-GB"/>
          </a:p>
          <a:p>
            <a:pPr algn="just">
              <a:lnSpc>
                <a:spcPct val="107000"/>
              </a:lnSpc>
              <a:spcAft>
                <a:spcPts val="800"/>
              </a:spcAft>
            </a:pPr>
            <a:r>
              <a:rPr lang="en-GB" sz="2000" kern="0">
                <a:solidFill>
                  <a:srgbClr val="006AA5"/>
                </a:solidFill>
                <a:latin typeface="Open Sans"/>
                <a:ea typeface="Open Sans"/>
                <a:cs typeface="Open Sans"/>
              </a:rPr>
              <a:t>No documents, mandatory or non-mandatory, will be accepted after this date.</a:t>
            </a:r>
            <a:endParaRPr lang="en-US"/>
          </a:p>
          <a:p>
            <a:pPr algn="just">
              <a:spcAft>
                <a:spcPts val="592"/>
              </a:spcAft>
            </a:pPr>
            <a:endParaRPr lang="en-GB" sz="2400" kern="0">
              <a:solidFill>
                <a:srgbClr val="006AA5"/>
              </a:solidFill>
              <a:latin typeface="Open Sans"/>
              <a:ea typeface="+mn-lt"/>
              <a:cs typeface="+mn-lt"/>
            </a:endParaRPr>
          </a:p>
        </p:txBody>
      </p:sp>
      <p:graphicFrame>
        <p:nvGraphicFramePr>
          <p:cNvPr id="12" name="Diagram 11">
            <a:extLst>
              <a:ext uri="{FF2B5EF4-FFF2-40B4-BE49-F238E27FC236}">
                <a16:creationId xmlns:a16="http://schemas.microsoft.com/office/drawing/2014/main" id="{4B4A58AF-1E70-F403-061F-F812E9906A65}"/>
              </a:ext>
            </a:extLst>
          </p:cNvPr>
          <p:cNvGraphicFramePr/>
          <p:nvPr>
            <p:extLst>
              <p:ext uri="{D42A27DB-BD31-4B8C-83A1-F6EECF244321}">
                <p14:modId xmlns:p14="http://schemas.microsoft.com/office/powerpoint/2010/main" val="47812286"/>
              </p:ext>
            </p:extLst>
          </p:nvPr>
        </p:nvGraphicFramePr>
        <p:xfrm>
          <a:off x="-270364" y="6608981"/>
          <a:ext cx="12764922" cy="249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97927386"/>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6DA7AC-26B0-4C18-91A5-BA247B0417A5}"/>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D1AAE79-63BA-137F-1BBF-C8D83108DE2D}"/>
              </a:ext>
            </a:extLst>
          </p:cNvPr>
          <p:cNvPicPr>
            <a:picLocks noGrp="1" noRot="1" noChangeAspect="1" noMove="1" noResize="1" noEditPoints="1" noAdjustHandles="1" noChangeArrowheads="1" noChangeShapeType="1" noCrop="1"/>
          </p:cNvPicPr>
          <p:nvPr/>
        </p:nvPicPr>
        <p:blipFill rotWithShape="1">
          <a:blip r:embed="rId3"/>
          <a:srcRect t="9664" b="22301"/>
          <a:stretch/>
        </p:blipFill>
        <p:spPr>
          <a:xfrm>
            <a:off x="4267201" y="10"/>
            <a:ext cx="7924800" cy="3383270"/>
          </a:xfrm>
          <a:prstGeom prst="rect">
            <a:avLst/>
          </a:prstGeom>
        </p:spPr>
      </p:pic>
      <p:pic>
        <p:nvPicPr>
          <p:cNvPr id="12" name="Picture 11" descr="Business people shaking hands in a meeting ro.. | Free stock photo - 413230">
            <a:extLst>
              <a:ext uri="{FF2B5EF4-FFF2-40B4-BE49-F238E27FC236}">
                <a16:creationId xmlns:a16="http://schemas.microsoft.com/office/drawing/2014/main" id="{5DE2C081-0903-98AD-1317-9858BD768571}"/>
              </a:ext>
            </a:extLst>
          </p:cNvPr>
          <p:cNvPicPr>
            <a:picLocks noChangeAspect="1"/>
          </p:cNvPicPr>
          <p:nvPr/>
        </p:nvPicPr>
        <p:blipFill rotWithShape="1">
          <a:blip r:embed="rId4"/>
          <a:srcRect t="17376" b="17376"/>
          <a:stretch/>
        </p:blipFill>
        <p:spPr>
          <a:xfrm>
            <a:off x="4650916" y="3474720"/>
            <a:ext cx="7555832" cy="3383280"/>
          </a:xfrm>
          <a:prstGeom prst="rect">
            <a:avLst/>
          </a:prstGeom>
        </p:spPr>
      </p:pic>
      <p:sp useBgFill="1">
        <p:nvSpPr>
          <p:cNvPr id="19" name="Freeform: Shape 18">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26744633-145A-0704-E80C-FCFF104CDD73}"/>
              </a:ext>
            </a:extLst>
          </p:cNvPr>
          <p:cNvSpPr txBox="1"/>
          <p:nvPr/>
        </p:nvSpPr>
        <p:spPr>
          <a:xfrm>
            <a:off x="393406" y="609600"/>
            <a:ext cx="4579230" cy="3877197"/>
          </a:xfrm>
          <a:prstGeom prst="rect">
            <a:avLst/>
          </a:prstGeom>
        </p:spPr>
        <p:txBody>
          <a:bodyPr vert="horz" lIns="91440" tIns="45720" rIns="91440" bIns="45720" rtlCol="0" anchor="b">
            <a:normAutofit/>
          </a:bodyPr>
          <a:lstStyle/>
          <a:p>
            <a:pPr>
              <a:lnSpc>
                <a:spcPct val="90000"/>
              </a:lnSpc>
              <a:spcBef>
                <a:spcPct val="0"/>
              </a:spcBef>
              <a:spcAft>
                <a:spcPts val="592"/>
              </a:spcAft>
            </a:pPr>
            <a:endParaRPr lang="en-US" sz="4400" b="1" kern="1200">
              <a:solidFill>
                <a:schemeClr val="tx1"/>
              </a:solidFill>
              <a:latin typeface="+mj-lt"/>
              <a:ea typeface="+mj-ea"/>
              <a:cs typeface="+mj-cs"/>
            </a:endParaRPr>
          </a:p>
          <a:p>
            <a:pPr>
              <a:lnSpc>
                <a:spcPct val="90000"/>
              </a:lnSpc>
              <a:spcBef>
                <a:spcPct val="0"/>
              </a:spcBef>
              <a:spcAft>
                <a:spcPts val="592"/>
              </a:spcAft>
            </a:pPr>
            <a:endParaRPr lang="en-US" sz="4400" b="1" kern="1200">
              <a:solidFill>
                <a:schemeClr val="tx1"/>
              </a:solidFill>
              <a:latin typeface="+mj-lt"/>
              <a:ea typeface="+mj-ea"/>
              <a:cs typeface="+mj-cs"/>
            </a:endParaRPr>
          </a:p>
          <a:p>
            <a:pPr>
              <a:lnSpc>
                <a:spcPct val="90000"/>
              </a:lnSpc>
              <a:spcBef>
                <a:spcPct val="0"/>
              </a:spcBef>
              <a:spcAft>
                <a:spcPts val="592"/>
              </a:spcAft>
            </a:pPr>
            <a:endParaRPr lang="en-US" sz="4400" b="1" kern="1200">
              <a:solidFill>
                <a:schemeClr val="tx1"/>
              </a:solidFill>
              <a:latin typeface="+mj-lt"/>
              <a:ea typeface="+mj-ea"/>
              <a:cs typeface="+mj-cs"/>
            </a:endParaRPr>
          </a:p>
        </p:txBody>
      </p:sp>
      <p:sp>
        <p:nvSpPr>
          <p:cNvPr id="14" name="TextBox 13">
            <a:extLst>
              <a:ext uri="{FF2B5EF4-FFF2-40B4-BE49-F238E27FC236}">
                <a16:creationId xmlns:a16="http://schemas.microsoft.com/office/drawing/2014/main" id="{F00F77AA-7CF3-8B3C-8012-5E2C5D4C2D08}"/>
              </a:ext>
            </a:extLst>
          </p:cNvPr>
          <p:cNvSpPr txBox="1"/>
          <p:nvPr/>
        </p:nvSpPr>
        <p:spPr>
          <a:xfrm>
            <a:off x="393406" y="2233488"/>
            <a:ext cx="10786783" cy="2743502"/>
          </a:xfrm>
          <a:prstGeom prst="rect">
            <a:avLst/>
          </a:prstGeom>
        </p:spPr>
        <p:txBody>
          <a:bodyPr vert="horz" lIns="91440" tIns="45720" rIns="91440" bIns="45720" rtlCol="0" anchor="b">
            <a:normAutofit/>
          </a:bodyPr>
          <a:lstStyle/>
          <a:p>
            <a:pPr algn="ctr">
              <a:lnSpc>
                <a:spcPct val="90000"/>
              </a:lnSpc>
              <a:spcBef>
                <a:spcPct val="0"/>
              </a:spcBef>
              <a:spcAft>
                <a:spcPts val="592"/>
              </a:spcAft>
            </a:pPr>
            <a:r>
              <a:rPr lang="en-US" sz="4400" b="1">
                <a:solidFill>
                  <a:srgbClr val="A58264"/>
                </a:solidFill>
                <a:latin typeface="Qualion DemiBold"/>
                <a:ea typeface="+mj-ea"/>
                <a:cs typeface="+mj-cs"/>
              </a:rPr>
              <a:t>Eligible Entities and Consortia</a:t>
            </a:r>
            <a:endParaRPr lang="en-US">
              <a:ea typeface="+mj-ea"/>
              <a:cs typeface="+mj-cs"/>
            </a:endParaRPr>
          </a:p>
          <a:p>
            <a:pPr algn="ctr">
              <a:lnSpc>
                <a:spcPct val="90000"/>
              </a:lnSpc>
              <a:spcBef>
                <a:spcPct val="0"/>
              </a:spcBef>
              <a:spcAft>
                <a:spcPts val="592"/>
              </a:spcAft>
            </a:pPr>
            <a:endParaRPr lang="en-US" sz="4400" b="1" kern="1200">
              <a:solidFill>
                <a:srgbClr val="A58264"/>
              </a:solidFill>
              <a:latin typeface="Qualion DemiBold"/>
              <a:ea typeface="+mj-ea"/>
              <a:cs typeface="+mj-cs"/>
            </a:endParaRPr>
          </a:p>
          <a:p>
            <a:pPr>
              <a:lnSpc>
                <a:spcPct val="90000"/>
              </a:lnSpc>
              <a:spcBef>
                <a:spcPct val="0"/>
              </a:spcBef>
              <a:spcAft>
                <a:spcPts val="592"/>
              </a:spcAft>
            </a:pPr>
            <a:endParaRPr lang="en-US" sz="4400" b="1" kern="1200">
              <a:solidFill>
                <a:schemeClr val="tx1"/>
              </a:solidFill>
              <a:latin typeface="+mj-lt"/>
              <a:ea typeface="+mj-ea"/>
              <a:cs typeface="+mj-cs"/>
            </a:endParaRPr>
          </a:p>
          <a:p>
            <a:pPr>
              <a:lnSpc>
                <a:spcPct val="90000"/>
              </a:lnSpc>
              <a:spcBef>
                <a:spcPct val="0"/>
              </a:spcBef>
              <a:spcAft>
                <a:spcPts val="592"/>
              </a:spcAft>
            </a:pPr>
            <a:endParaRPr lang="en-US" sz="4400" b="1" kern="1200">
              <a:solidFill>
                <a:schemeClr val="tx1"/>
              </a:solidFill>
              <a:latin typeface="+mj-lt"/>
              <a:ea typeface="+mj-ea"/>
              <a:cs typeface="+mj-cs"/>
            </a:endParaRPr>
          </a:p>
        </p:txBody>
      </p:sp>
    </p:spTree>
    <p:extLst>
      <p:ext uri="{BB962C8B-B14F-4D97-AF65-F5344CB8AC3E}">
        <p14:creationId xmlns:p14="http://schemas.microsoft.com/office/powerpoint/2010/main" val="1493699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4"/>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769441"/>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Can non-EU countries participate as beneficiaries or associated partners in the Consortium?</a:t>
            </a: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2909964"/>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spcAft>
                <a:spcPts val="800"/>
              </a:spcAft>
            </a:pPr>
            <a:r>
              <a:rPr lang="en-GB" sz="2000" kern="0">
                <a:solidFill>
                  <a:srgbClr val="006AA5"/>
                </a:solidFill>
                <a:latin typeface="Open Sans"/>
                <a:ea typeface="Open Sans"/>
                <a:cs typeface="Open Sans"/>
              </a:rPr>
              <a:t>Non-EU countries eligible to participate in this Call as beneficiaries and associated partners: </a:t>
            </a:r>
            <a:endParaRPr lang="en-GB">
              <a:solidFill>
                <a:srgbClr val="000000"/>
              </a:solidFill>
              <a:latin typeface="Calibri" panose="020F0502020204030204"/>
              <a:ea typeface="Calibri"/>
              <a:cs typeface="Calibri"/>
            </a:endParaRPr>
          </a:p>
          <a:p>
            <a:pPr algn="just">
              <a:lnSpc>
                <a:spcPct val="107000"/>
              </a:lnSpc>
              <a:spcAft>
                <a:spcPts val="800"/>
              </a:spcAft>
            </a:pPr>
            <a:endParaRPr lang="en-GB" sz="2000" kern="0">
              <a:solidFill>
                <a:srgbClr val="006AA5"/>
              </a:solidFill>
              <a:latin typeface="Open Sans"/>
              <a:ea typeface="Open Sans"/>
              <a:cs typeface="Open Sans"/>
            </a:endParaRPr>
          </a:p>
          <a:p>
            <a:pPr marL="342900" indent="-342900" algn="just">
              <a:lnSpc>
                <a:spcPct val="107000"/>
              </a:lnSpc>
              <a:spcAft>
                <a:spcPts val="800"/>
              </a:spcAft>
              <a:buFont typeface="Arial"/>
              <a:buChar char="•"/>
            </a:pPr>
            <a:r>
              <a:rPr lang="en-GB" sz="2000" kern="0">
                <a:solidFill>
                  <a:srgbClr val="006AA5"/>
                </a:solidFill>
                <a:latin typeface="Open Sans"/>
                <a:ea typeface="Open Sans"/>
                <a:cs typeface="Open Sans"/>
              </a:rPr>
              <a:t>Listed in the </a:t>
            </a:r>
            <a:r>
              <a:rPr lang="en-GB" sz="2000" kern="0">
                <a:solidFill>
                  <a:srgbClr val="006AA5"/>
                </a:solidFill>
                <a:latin typeface="Open Sans"/>
                <a:ea typeface="Open Sans"/>
                <a:cs typeface="Open Sans"/>
                <a:hlinkClick r:id="rId5"/>
              </a:rPr>
              <a:t>European Economic Area</a:t>
            </a:r>
            <a:r>
              <a:rPr lang="en-GB" sz="2000" kern="0">
                <a:solidFill>
                  <a:srgbClr val="006AA5"/>
                </a:solidFill>
                <a:latin typeface="Open Sans"/>
                <a:ea typeface="Open Sans"/>
                <a:cs typeface="Open Sans"/>
              </a:rPr>
              <a:t> </a:t>
            </a:r>
            <a:endParaRPr lang="en-GB" sz="1600" kern="0">
              <a:solidFill>
                <a:srgbClr val="006AA5"/>
              </a:solidFill>
              <a:latin typeface="Open Sans"/>
              <a:ea typeface="Open Sans"/>
              <a:cs typeface="Open Sans"/>
            </a:endParaRPr>
          </a:p>
          <a:p>
            <a:pPr marL="342900" indent="-342900" algn="just">
              <a:lnSpc>
                <a:spcPct val="107000"/>
              </a:lnSpc>
              <a:spcAft>
                <a:spcPts val="800"/>
              </a:spcAft>
              <a:buFont typeface="Arial"/>
              <a:buChar char="•"/>
            </a:pPr>
            <a:r>
              <a:rPr lang="en-GB" sz="2000" kern="0">
                <a:solidFill>
                  <a:srgbClr val="006AA5"/>
                </a:solidFill>
                <a:latin typeface="Open Sans"/>
                <a:ea typeface="Open Sans"/>
                <a:cs typeface="Open Sans"/>
              </a:rPr>
              <a:t>Associated with the ESF+ </a:t>
            </a:r>
            <a:r>
              <a:rPr lang="en-GB" sz="1600" kern="0">
                <a:solidFill>
                  <a:srgbClr val="006AA5"/>
                </a:solidFill>
                <a:latin typeface="Open Sans"/>
                <a:ea typeface="Open Sans"/>
                <a:cs typeface="Open Sans"/>
              </a:rPr>
              <a:t>(Iceland, Montenegro, Norway, and Serbia)</a:t>
            </a:r>
            <a:endParaRPr lang="en-GB" sz="2000" kern="0">
              <a:solidFill>
                <a:srgbClr val="006AA5"/>
              </a:solidFill>
              <a:latin typeface="Open Sans"/>
              <a:ea typeface="Open Sans"/>
              <a:cs typeface="Open Sans"/>
            </a:endParaRPr>
          </a:p>
          <a:p>
            <a:pPr marL="342900" indent="-342900" algn="just">
              <a:lnSpc>
                <a:spcPct val="107000"/>
              </a:lnSpc>
              <a:spcAft>
                <a:spcPts val="800"/>
              </a:spcAft>
              <a:buFont typeface="Arial"/>
              <a:buChar char="•"/>
            </a:pPr>
            <a:r>
              <a:rPr lang="en-GB" sz="2000" kern="0">
                <a:solidFill>
                  <a:srgbClr val="006AA5"/>
                </a:solidFill>
                <a:latin typeface="Open Sans"/>
                <a:ea typeface="Open Sans"/>
                <a:cs typeface="Open Sans"/>
              </a:rPr>
              <a:t>Countries with which an association agreement is being negotiated and for which the agreement enters into force by the deadline of this Call </a:t>
            </a:r>
            <a:r>
              <a:rPr lang="en-GB" sz="1600" kern="0">
                <a:solidFill>
                  <a:srgbClr val="006AA5"/>
                </a:solidFill>
                <a:latin typeface="Open Sans"/>
                <a:ea typeface="Open Sans"/>
                <a:cs typeface="Open Sans"/>
              </a:rPr>
              <a:t>(Moldova)</a:t>
            </a:r>
            <a:r>
              <a:rPr lang="en-GB" sz="2000" kern="0">
                <a:solidFill>
                  <a:srgbClr val="006AA5"/>
                </a:solidFill>
                <a:latin typeface="Open Sans"/>
                <a:ea typeface="Open Sans"/>
                <a:cs typeface="Open Sans"/>
              </a:rPr>
              <a:t>.</a:t>
            </a:r>
            <a:endParaRPr lang="en-GB">
              <a:ea typeface="Calibri"/>
              <a:cs typeface="Calibri"/>
            </a:endParaRPr>
          </a:p>
        </p:txBody>
      </p:sp>
      <p:sp>
        <p:nvSpPr>
          <p:cNvPr id="1032" name="Wave 1031">
            <a:extLst>
              <a:ext uri="{FF2B5EF4-FFF2-40B4-BE49-F238E27FC236}">
                <a16:creationId xmlns:a16="http://schemas.microsoft.com/office/drawing/2014/main" id="{B2EDBD88-A189-925B-BDD4-FEFE604CC78B}"/>
              </a:ext>
            </a:extLst>
          </p:cNvPr>
          <p:cNvSpPr/>
          <p:nvPr/>
        </p:nvSpPr>
        <p:spPr>
          <a:xfrm>
            <a:off x="8629815" y="4608596"/>
            <a:ext cx="693008" cy="383629"/>
          </a:xfrm>
          <a:prstGeom prst="horizontalScroll">
            <a:avLst/>
          </a:prstGeom>
          <a:solidFill>
            <a:srgbClr val="F0F0B1"/>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1500" b="1">
                <a:solidFill>
                  <a:schemeClr val="accent1"/>
                </a:solidFill>
                <a:ea typeface="Calibri"/>
                <a:cs typeface="Calibri"/>
              </a:rPr>
              <a:t>NEW</a:t>
            </a:r>
          </a:p>
        </p:txBody>
      </p:sp>
      <p:graphicFrame>
        <p:nvGraphicFramePr>
          <p:cNvPr id="39" name="Diagram 38">
            <a:extLst>
              <a:ext uri="{FF2B5EF4-FFF2-40B4-BE49-F238E27FC236}">
                <a16:creationId xmlns:a16="http://schemas.microsoft.com/office/drawing/2014/main" id="{883E5B14-AA23-9768-19D9-8D70B8CD7F17}"/>
              </a:ext>
            </a:extLst>
          </p:cNvPr>
          <p:cNvGraphicFramePr/>
          <p:nvPr>
            <p:extLst>
              <p:ext uri="{D42A27DB-BD31-4B8C-83A1-F6EECF244321}">
                <p14:modId xmlns:p14="http://schemas.microsoft.com/office/powerpoint/2010/main" val="2017658419"/>
              </p:ext>
            </p:extLst>
          </p:nvPr>
        </p:nvGraphicFramePr>
        <p:xfrm>
          <a:off x="-270364" y="6608981"/>
          <a:ext cx="12764922" cy="24914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3" name="Graphic 32" descr="Cursor outline">
            <a:extLst>
              <a:ext uri="{FF2B5EF4-FFF2-40B4-BE49-F238E27FC236}">
                <a16:creationId xmlns:a16="http://schemas.microsoft.com/office/drawing/2014/main" id="{4B55C439-DD32-5615-7003-E69A61099E6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20648" y="3583207"/>
            <a:ext cx="322848" cy="322848"/>
          </a:xfrm>
          <a:prstGeom prst="rect">
            <a:avLst/>
          </a:prstGeom>
        </p:spPr>
      </p:pic>
    </p:spTree>
    <p:extLst>
      <p:ext uri="{BB962C8B-B14F-4D97-AF65-F5344CB8AC3E}">
        <p14:creationId xmlns:p14="http://schemas.microsoft.com/office/powerpoint/2010/main" val="2096228062"/>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769441"/>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What types of entity can be coordinators and how many beneficiaries should there be in a consortium?</a:t>
            </a: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2375458"/>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spcAft>
                <a:spcPts val="800"/>
              </a:spcAft>
            </a:pPr>
            <a:r>
              <a:rPr lang="en-GB" sz="2000" kern="0">
                <a:solidFill>
                  <a:srgbClr val="006AA5"/>
                </a:solidFill>
                <a:latin typeface="Open Sans"/>
                <a:ea typeface="Open Sans"/>
                <a:cs typeface="Open Sans"/>
              </a:rPr>
              <a:t>To be considered eligible, a consortium must include a coordinator and at least one co-applicant from an eligible EU Member State or non-EU country other than the coordinator. </a:t>
            </a:r>
            <a:endParaRPr lang="en-US"/>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r>
              <a:rPr lang="en-GB" sz="2000" kern="0">
                <a:solidFill>
                  <a:srgbClr val="006AA5"/>
                </a:solidFill>
                <a:latin typeface="Open Sans"/>
                <a:ea typeface="Open Sans"/>
                <a:cs typeface="Open Sans"/>
              </a:rPr>
              <a:t>At least one of these legal entities must have at least one year's experience in the field of long-term unemployment.</a:t>
            </a:r>
            <a:endParaRPr lang="en-GB"/>
          </a:p>
        </p:txBody>
      </p:sp>
      <p:graphicFrame>
        <p:nvGraphicFramePr>
          <p:cNvPr id="12" name="Diagram 11">
            <a:extLst>
              <a:ext uri="{FF2B5EF4-FFF2-40B4-BE49-F238E27FC236}">
                <a16:creationId xmlns:a16="http://schemas.microsoft.com/office/drawing/2014/main" id="{267CDF63-0775-F085-00EA-04FF3B98CE73}"/>
              </a:ext>
            </a:extLst>
          </p:cNvPr>
          <p:cNvGraphicFramePr/>
          <p:nvPr>
            <p:extLst>
              <p:ext uri="{D42A27DB-BD31-4B8C-83A1-F6EECF244321}">
                <p14:modId xmlns:p14="http://schemas.microsoft.com/office/powerpoint/2010/main" val="1436495753"/>
              </p:ext>
            </p:extLst>
          </p:nvPr>
        </p:nvGraphicFramePr>
        <p:xfrm>
          <a:off x="-270364" y="6608981"/>
          <a:ext cx="12764922"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62706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0" y="1855272"/>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769441"/>
          </a:xfrm>
          <a:prstGeom prst="rect">
            <a:avLst/>
          </a:prstGeom>
          <a:noFill/>
          <a:ln>
            <a:noFill/>
          </a:ln>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a:t>
            </a:r>
            <a:r>
              <a:rPr lang="en-GB" sz="2200" b="1" kern="0">
                <a:solidFill>
                  <a:srgbClr val="006AA5"/>
                </a:solidFill>
                <a:latin typeface="Open Sans"/>
                <a:ea typeface="Calibri"/>
                <a:cs typeface="Calibri"/>
              </a:rPr>
              <a:t>Could you clarify the definition of '</a:t>
            </a:r>
            <a:r>
              <a:rPr lang="en-GB" sz="2200" b="1" kern="0">
                <a:solidFill>
                  <a:schemeClr val="accent5"/>
                </a:solidFill>
                <a:latin typeface="Open Sans"/>
                <a:ea typeface="Calibri"/>
                <a:cs typeface="Calibri"/>
              </a:rPr>
              <a:t>international organisations</a:t>
            </a:r>
            <a:r>
              <a:rPr lang="en-GB" sz="2200" b="1" kern="0">
                <a:solidFill>
                  <a:schemeClr val="accent1"/>
                </a:solidFill>
                <a:latin typeface="Open Sans"/>
                <a:ea typeface="Calibri"/>
                <a:cs typeface="Calibri"/>
              </a:rPr>
              <a:t>'</a:t>
            </a:r>
            <a:r>
              <a:rPr lang="en-GB" sz="2200" b="1" kern="0">
                <a:solidFill>
                  <a:srgbClr val="006AA5"/>
                </a:solidFill>
                <a:latin typeface="Open Sans"/>
                <a:ea typeface="Calibri"/>
                <a:cs typeface="Calibri"/>
              </a:rPr>
              <a:t> ? Can they participate in the Call?</a:t>
            </a:r>
            <a:endParaRPr lang="en-GB" sz="2200" b="1" kern="0">
              <a:solidFill>
                <a:srgbClr val="006AA5"/>
              </a:solidFill>
              <a:latin typeface="Open Sans"/>
              <a:ea typeface="+mn-lt"/>
              <a:cs typeface="+mn-lt"/>
            </a:endParaRP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439677"/>
            <a:ext cx="11112269" cy="2015936"/>
          </a:xfrm>
          <a:prstGeom prst="rect">
            <a:avLst/>
          </a:prstGeom>
          <a:noFill/>
        </p:spPr>
        <p:txBody>
          <a:bodyPr wrap="square" lIns="91440" tIns="45720" rIns="91440" bIns="45720" rtlCol="0" anchor="t">
            <a:spAutoFit/>
          </a:bodyPr>
          <a:lstStyle/>
          <a:p>
            <a:r>
              <a:rPr lang="en-GB" sz="2000" kern="0">
                <a:solidFill>
                  <a:srgbClr val="006AA5"/>
                </a:solidFill>
                <a:latin typeface="Open Sans"/>
                <a:ea typeface="Open Sans"/>
                <a:cs typeface="Open Sans"/>
              </a:rPr>
              <a:t>‘</a:t>
            </a:r>
            <a:r>
              <a:rPr lang="en-GB" sz="2000" b="1" kern="0">
                <a:solidFill>
                  <a:srgbClr val="006AA5"/>
                </a:solidFill>
                <a:latin typeface="Open Sans"/>
                <a:ea typeface="Open Sans"/>
                <a:cs typeface="Open Sans"/>
              </a:rPr>
              <a:t>International organisation</a:t>
            </a:r>
            <a:r>
              <a:rPr lang="en-GB" sz="2000" kern="0">
                <a:solidFill>
                  <a:srgbClr val="006AA5"/>
                </a:solidFill>
                <a:latin typeface="Open Sans"/>
                <a:ea typeface="Open Sans"/>
                <a:cs typeface="Open Sans"/>
              </a:rPr>
              <a:t>’ means</a:t>
            </a:r>
            <a:r>
              <a:rPr lang="lt-LT" sz="2000" kern="0">
                <a:solidFill>
                  <a:srgbClr val="006AA5"/>
                </a:solidFill>
                <a:latin typeface="Open Sans"/>
                <a:ea typeface="Open Sans"/>
                <a:cs typeface="Open Sans"/>
              </a:rPr>
              <a:t> that</a:t>
            </a:r>
            <a:r>
              <a:rPr lang="en-GB" sz="2000" kern="0">
                <a:solidFill>
                  <a:srgbClr val="006AA5"/>
                </a:solidFill>
                <a:latin typeface="Open Sans"/>
                <a:ea typeface="Open Sans"/>
                <a:cs typeface="Open Sans"/>
              </a:rPr>
              <a:t> an organisation and its subordinate bodies</a:t>
            </a:r>
            <a:r>
              <a:rPr lang="lt-LT" sz="2000" kern="0">
                <a:solidFill>
                  <a:srgbClr val="006AA5"/>
                </a:solidFill>
                <a:latin typeface="Open Sans"/>
                <a:ea typeface="Open Sans"/>
                <a:cs typeface="Open Sans"/>
              </a:rPr>
              <a:t> are</a:t>
            </a:r>
            <a:r>
              <a:rPr lang="en-GB" sz="2000" kern="0">
                <a:solidFill>
                  <a:srgbClr val="006AA5"/>
                </a:solidFill>
                <a:latin typeface="Open Sans"/>
                <a:ea typeface="Open Sans"/>
                <a:cs typeface="Open Sans"/>
              </a:rPr>
              <a:t> governed by public international law, or any other body which is set up by, or on the basis of, an agreement between two or more countries.</a:t>
            </a:r>
            <a:endParaRPr lang="en-US"/>
          </a:p>
          <a:p>
            <a:endParaRPr lang="en-GB" sz="2000" kern="0">
              <a:solidFill>
                <a:srgbClr val="006AA5"/>
              </a:solidFill>
              <a:latin typeface="Open Sans"/>
              <a:ea typeface="Open Sans"/>
              <a:cs typeface="Open Sans"/>
            </a:endParaRPr>
          </a:p>
          <a:p>
            <a:pPr>
              <a:spcAft>
                <a:spcPts val="592"/>
              </a:spcAft>
            </a:pPr>
            <a:r>
              <a:rPr lang="en-GB" sz="2000" kern="0">
                <a:solidFill>
                  <a:srgbClr val="006AA5"/>
                </a:solidFill>
                <a:latin typeface="Open Sans"/>
                <a:ea typeface="Open Sans"/>
                <a:cs typeface="Open Sans"/>
              </a:rPr>
              <a:t>   → International organisations can participate in a project as Associated partners only.</a:t>
            </a:r>
          </a:p>
          <a:p>
            <a:pPr>
              <a:spcAft>
                <a:spcPts val="592"/>
              </a:spcAft>
            </a:pPr>
            <a:endParaRPr lang="en-GB" sz="2000" kern="0">
              <a:solidFill>
                <a:srgbClr val="006AA5"/>
              </a:solidFill>
              <a:latin typeface="Open Sans"/>
              <a:ea typeface="Open Sans"/>
              <a:cs typeface="Open Sans"/>
            </a:endParaRPr>
          </a:p>
        </p:txBody>
      </p:sp>
      <p:graphicFrame>
        <p:nvGraphicFramePr>
          <p:cNvPr id="12" name="Diagram 11">
            <a:extLst>
              <a:ext uri="{FF2B5EF4-FFF2-40B4-BE49-F238E27FC236}">
                <a16:creationId xmlns:a16="http://schemas.microsoft.com/office/drawing/2014/main" id="{6032A547-BB7A-AB33-BE1E-9448EB7EB0A8}"/>
              </a:ext>
            </a:extLst>
          </p:cNvPr>
          <p:cNvGraphicFramePr/>
          <p:nvPr>
            <p:extLst>
              <p:ext uri="{D42A27DB-BD31-4B8C-83A1-F6EECF244321}">
                <p14:modId xmlns:p14="http://schemas.microsoft.com/office/powerpoint/2010/main" val="3861256562"/>
              </p:ext>
            </p:extLst>
          </p:nvPr>
        </p:nvGraphicFramePr>
        <p:xfrm>
          <a:off x="-270364" y="6608981"/>
          <a:ext cx="12764922"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14887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ChangeAspect="1"/>
          </p:cNvPicPr>
          <p:nvPr/>
        </p:nvPicPr>
        <p:blipFill>
          <a:blip r:embed="rId3"/>
          <a:stretch>
            <a:fillRect/>
          </a:stretch>
        </p:blipFill>
        <p:spPr>
          <a:xfrm>
            <a:off x="1" y="0"/>
            <a:ext cx="12192000" cy="6857999"/>
          </a:xfrm>
          <a:prstGeom prst="rect">
            <a:avLst/>
          </a:prstGeom>
        </p:spPr>
      </p:pic>
      <p:sp>
        <p:nvSpPr>
          <p:cNvPr id="2" name="Content Placeholder 4">
            <a:extLst>
              <a:ext uri="{FF2B5EF4-FFF2-40B4-BE49-F238E27FC236}">
                <a16:creationId xmlns:a16="http://schemas.microsoft.com/office/drawing/2014/main" id="{A3DD7791-A948-F5B1-DA13-558511FA1866}"/>
              </a:ext>
            </a:extLst>
          </p:cNvPr>
          <p:cNvSpPr txBox="1">
            <a:spLocks noGrp="1" noRot="1" noMove="1" noResize="1" noEditPoints="1" noAdjustHandles="1" noChangeArrowheads="1" noChangeShapeType="1"/>
          </p:cNvSpPr>
          <p:nvPr/>
        </p:nvSpPr>
        <p:spPr>
          <a:xfrm>
            <a:off x="1802258" y="1095247"/>
            <a:ext cx="8587482" cy="441793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System Font Regular"/>
              <a:buChar char="−"/>
              <a:defRPr sz="24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0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18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6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6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buFont typeface="System Font Regular"/>
              <a:buNone/>
            </a:pPr>
            <a:endParaRPr lang="en-GB" sz="788">
              <a:latin typeface="Verdana" panose="020B0604030504040204" pitchFamily="34" charset="0"/>
              <a:ea typeface="Verdana" panose="020B0604030504040204" pitchFamily="34" charset="0"/>
              <a:cs typeface="Verdana" panose="020B0604030504040204" pitchFamily="34" charset="0"/>
            </a:endParaRPr>
          </a:p>
          <a:p>
            <a:pPr algn="ctr">
              <a:buFont typeface="System Font Regular"/>
              <a:buNone/>
            </a:pPr>
            <a:endParaRPr lang="lt-LT" sz="3154" b="1">
              <a:solidFill>
                <a:srgbClr val="206AA5"/>
              </a:solidFill>
              <a:latin typeface="Qualion DemiBold" pitchFamily="2" charset="77"/>
            </a:endParaRPr>
          </a:p>
          <a:p>
            <a:pPr marL="0" indent="0" algn="ctr">
              <a:buNone/>
            </a:pPr>
            <a:r>
              <a:rPr lang="lt-LT" sz="4731" b="1">
                <a:solidFill>
                  <a:srgbClr val="206AA5"/>
                </a:solidFill>
                <a:latin typeface="Qualion DemiBold" pitchFamily="2" charset="77"/>
              </a:rPr>
              <a:t>Introduction</a:t>
            </a:r>
            <a:endParaRPr lang="en-GB" sz="7195" b="1">
              <a:solidFill>
                <a:srgbClr val="2059AE"/>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sz="5716" i="1">
              <a:latin typeface="Verdana" panose="020B0604030504040204" pitchFamily="34" charset="0"/>
              <a:ea typeface="Verdana" panose="020B0604030504040204" pitchFamily="34" charset="0"/>
              <a:cs typeface="Verdana" panose="020B0604030504040204" pitchFamily="34" charset="0"/>
            </a:endParaRPr>
          </a:p>
          <a:p>
            <a:pPr fontAlgn="base">
              <a:buFont typeface="Wingdings" panose="05000000000000000000" pitchFamily="2" charset="2"/>
              <a:buChar char="§"/>
              <a:tabLst>
                <a:tab pos="450604" algn="l"/>
              </a:tabLst>
            </a:pPr>
            <a:endParaRPr lang="en-GB" sz="1873">
              <a:latin typeface="Verdana" panose="020B0604030504040204" pitchFamily="34" charset="0"/>
              <a:ea typeface="Verdana" panose="020B0604030504040204" pitchFamily="34" charset="0"/>
              <a:cs typeface="Verdana" panose="020B0604030504040204" pitchFamily="34" charset="0"/>
            </a:endParaRPr>
          </a:p>
          <a:p>
            <a:pPr algn="ctr">
              <a:buFont typeface="System Font Regular"/>
              <a:buNone/>
            </a:pPr>
            <a:endParaRPr lang="en-GB" sz="2365">
              <a:latin typeface="Verdana" panose="020B0604030504040204" pitchFamily="34" charset="0"/>
              <a:ea typeface="Verdana" panose="020B0604030504040204" pitchFamily="34" charset="0"/>
              <a:cs typeface="Verdana" panose="020B0604030504040204" pitchFamily="34" charset="0"/>
            </a:endParaRPr>
          </a:p>
          <a:p>
            <a:pPr algn="ctr">
              <a:buFont typeface="System Font Regular"/>
              <a:buNone/>
            </a:pPr>
            <a:endParaRPr lang="en-GB" sz="2365">
              <a:latin typeface="Verdana" panose="020B0604030504040204" pitchFamily="34" charset="0"/>
              <a:ea typeface="Verdana" panose="020B0604030504040204" pitchFamily="34" charset="0"/>
              <a:cs typeface="Verdana" panose="020B0604030504040204" pitchFamily="34" charset="0"/>
            </a:endParaRPr>
          </a:p>
          <a:p>
            <a:pPr algn="ctr">
              <a:buFont typeface="System Font Regular"/>
              <a:buNone/>
            </a:pPr>
            <a:endParaRPr lang="en-GB" sz="2365">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8ECEB76E-49C6-60B6-7217-4760A7108A8B}"/>
              </a:ext>
            </a:extLst>
          </p:cNvPr>
          <p:cNvSpPr txBox="1"/>
          <p:nvPr/>
        </p:nvSpPr>
        <p:spPr>
          <a:xfrm>
            <a:off x="3017372" y="3687153"/>
            <a:ext cx="6145710" cy="2008242"/>
          </a:xfrm>
          <a:prstGeom prst="rect">
            <a:avLst/>
          </a:prstGeom>
          <a:noFill/>
        </p:spPr>
        <p:txBody>
          <a:bodyPr wrap="square" lIns="91440" tIns="45720" rIns="91440" bIns="45720" rtlCol="0" anchor="t">
            <a:spAutoFit/>
          </a:bodyPr>
          <a:lstStyle/>
          <a:p>
            <a:pPr algn="ctr">
              <a:spcAft>
                <a:spcPts val="592"/>
              </a:spcAft>
            </a:pPr>
            <a:endParaRPr lang="lt-LT" sz="3150" b="1">
              <a:solidFill>
                <a:srgbClr val="A58264"/>
              </a:solidFill>
              <a:latin typeface="Open Sans"/>
              <a:ea typeface="Open Sans"/>
              <a:cs typeface="Open Sans"/>
            </a:endParaRPr>
          </a:p>
          <a:p>
            <a:pPr algn="ctr"/>
            <a:r>
              <a:rPr lang="it-IT" sz="3200" b="1" err="1">
                <a:solidFill>
                  <a:srgbClr val="A58264"/>
                </a:solidFill>
                <a:latin typeface="Open Sans"/>
                <a:ea typeface="Open Sans"/>
                <a:cs typeface="Open Sans"/>
              </a:rPr>
              <a:t>Dovilė</a:t>
            </a:r>
            <a:r>
              <a:rPr lang="it-IT" sz="3200" b="1">
                <a:solidFill>
                  <a:srgbClr val="A58264"/>
                </a:solidFill>
                <a:latin typeface="Open Sans"/>
                <a:ea typeface="Open Sans"/>
                <a:cs typeface="Open Sans"/>
              </a:rPr>
              <a:t> </a:t>
            </a:r>
            <a:r>
              <a:rPr lang="it-IT" sz="3200" b="1" err="1">
                <a:solidFill>
                  <a:srgbClr val="A58264"/>
                </a:solidFill>
                <a:latin typeface="Open Sans"/>
                <a:ea typeface="Open Sans"/>
                <a:cs typeface="Open Sans"/>
              </a:rPr>
              <a:t>Bedouet</a:t>
            </a:r>
            <a:endParaRPr lang="it-IT" sz="3200">
              <a:solidFill>
                <a:srgbClr val="000000"/>
              </a:solidFill>
              <a:latin typeface="Open Sans"/>
              <a:ea typeface="Open Sans"/>
              <a:cs typeface="Open Sans"/>
            </a:endParaRPr>
          </a:p>
          <a:p>
            <a:pPr algn="ctr">
              <a:spcAft>
                <a:spcPts val="592"/>
              </a:spcAft>
            </a:pPr>
            <a:r>
              <a:rPr lang="it-IT" sz="3150" b="1" err="1">
                <a:solidFill>
                  <a:srgbClr val="A58264"/>
                </a:solidFill>
                <a:latin typeface="Open Sans"/>
                <a:ea typeface="Open Sans"/>
                <a:cs typeface="Open Sans"/>
              </a:rPr>
              <a:t>Erikas</a:t>
            </a:r>
            <a:r>
              <a:rPr lang="it-IT" sz="3150" b="1">
                <a:solidFill>
                  <a:srgbClr val="A58264"/>
                </a:solidFill>
                <a:latin typeface="Open Sans"/>
                <a:ea typeface="Open Sans"/>
                <a:cs typeface="Open Sans"/>
              </a:rPr>
              <a:t> </a:t>
            </a:r>
            <a:r>
              <a:rPr lang="it-IT" sz="3150" b="1" err="1">
                <a:solidFill>
                  <a:srgbClr val="A58264"/>
                </a:solidFill>
                <a:latin typeface="Open Sans"/>
                <a:ea typeface="Open Sans"/>
                <a:cs typeface="Open Sans"/>
              </a:rPr>
              <a:t>Juchnevičius</a:t>
            </a:r>
            <a:endParaRPr lang="lt-LT" sz="1950" b="1">
              <a:solidFill>
                <a:srgbClr val="666666"/>
              </a:solidFill>
              <a:latin typeface="Open Sans"/>
              <a:ea typeface="Open Sans"/>
              <a:cs typeface="Open Sans"/>
            </a:endParaRPr>
          </a:p>
          <a:p>
            <a:pPr algn="ctr">
              <a:spcAft>
                <a:spcPts val="592"/>
              </a:spcAft>
            </a:pPr>
            <a:r>
              <a:rPr lang="it-IT" sz="1950" err="1">
                <a:solidFill>
                  <a:srgbClr val="666666"/>
                </a:solidFill>
                <a:latin typeface="Open Sans"/>
                <a:ea typeface="Open Sans"/>
                <a:cs typeface="Open Sans"/>
              </a:rPr>
              <a:t>European</a:t>
            </a:r>
            <a:r>
              <a:rPr lang="it-IT" sz="1950">
                <a:solidFill>
                  <a:srgbClr val="666666"/>
                </a:solidFill>
                <a:latin typeface="Open Sans"/>
                <a:ea typeface="Open Sans"/>
                <a:cs typeface="Open Sans"/>
              </a:rPr>
              <a:t> Competence Centre for Social Innovation</a:t>
            </a:r>
            <a:endParaRPr lang="lt-LT" sz="1950" b="1">
              <a:solidFill>
                <a:srgbClr val="666666"/>
              </a:solidFill>
              <a:latin typeface="Open Sans"/>
              <a:ea typeface="Open Sans"/>
              <a:cs typeface="Open Sans"/>
            </a:endParaRPr>
          </a:p>
        </p:txBody>
      </p:sp>
    </p:spTree>
    <p:extLst>
      <p:ext uri="{BB962C8B-B14F-4D97-AF65-F5344CB8AC3E}">
        <p14:creationId xmlns:p14="http://schemas.microsoft.com/office/powerpoint/2010/main" val="1222378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430887"/>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Can you find me a partner from </a:t>
            </a:r>
            <a:r>
              <a:rPr lang="en-GB" sz="2200" b="1" i="1" kern="0">
                <a:solidFill>
                  <a:srgbClr val="006AA5"/>
                </a:solidFill>
                <a:latin typeface="Open Sans"/>
                <a:ea typeface="+mn-lt"/>
                <a:cs typeface="+mn-lt"/>
              </a:rPr>
              <a:t>*</a:t>
            </a:r>
            <a:r>
              <a:rPr lang="lt-LT" sz="2200" b="1" i="1" kern="0">
                <a:solidFill>
                  <a:srgbClr val="006AA5"/>
                </a:solidFill>
                <a:latin typeface="Open Sans"/>
                <a:ea typeface="+mn-lt"/>
                <a:cs typeface="+mn-lt"/>
              </a:rPr>
              <a:t>X </a:t>
            </a:r>
            <a:r>
              <a:rPr lang="en-GB" sz="2200" b="1" i="1" kern="0">
                <a:solidFill>
                  <a:srgbClr val="006AA5"/>
                </a:solidFill>
                <a:latin typeface="Open Sans"/>
                <a:ea typeface="+mn-lt"/>
                <a:cs typeface="+mn-lt"/>
              </a:rPr>
              <a:t>country*</a:t>
            </a:r>
            <a:r>
              <a:rPr lang="en-GB" sz="2200" b="1" kern="0">
                <a:solidFill>
                  <a:srgbClr val="006AA5"/>
                </a:solidFill>
                <a:latin typeface="Open Sans"/>
                <a:ea typeface="+mn-lt"/>
                <a:cs typeface="+mn-lt"/>
              </a:rPr>
              <a:t>? How can I find them myself?</a:t>
            </a: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3567451"/>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spcAft>
                <a:spcPts val="800"/>
              </a:spcAft>
            </a:pPr>
            <a:r>
              <a:rPr lang="en-GB" sz="2000" kern="0">
                <a:solidFill>
                  <a:srgbClr val="006AA5"/>
                </a:solidFill>
                <a:latin typeface="Open Sans"/>
                <a:ea typeface="Open Sans"/>
                <a:cs typeface="Open Sans"/>
              </a:rPr>
              <a:t>We cannot find partners for your project, but we can suggest you use the Social Innovation Match database, which is a platform managed by the European Competence Centre for Social Innovation.</a:t>
            </a:r>
            <a:endParaRPr lang="en-US"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r>
              <a:rPr lang="en-GB" sz="2000" kern="0">
                <a:solidFill>
                  <a:srgbClr val="006AA5"/>
                </a:solidFill>
                <a:latin typeface="Open Sans"/>
                <a:ea typeface="Open Sans"/>
                <a:cs typeface="Open Sans"/>
              </a:rPr>
              <a:t>You can follow this link to register and to search for partners: </a:t>
            </a:r>
            <a:r>
              <a:rPr lang="en-GB" sz="2000" kern="0">
                <a:solidFill>
                  <a:srgbClr val="006AA5"/>
                </a:solidFill>
                <a:latin typeface="Open Sans"/>
                <a:ea typeface="Open Sans"/>
                <a:cs typeface="Open Sans"/>
                <a:hlinkClick r:id="rId4"/>
              </a:rPr>
              <a:t>Social Innovation Match | European Social Fund Plus.</a:t>
            </a:r>
            <a:endParaRPr lang="en-GB"/>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p:txBody>
      </p:sp>
      <p:pic>
        <p:nvPicPr>
          <p:cNvPr id="38" name="Graphic 37" descr="Cursor outline">
            <a:extLst>
              <a:ext uri="{FF2B5EF4-FFF2-40B4-BE49-F238E27FC236}">
                <a16:creationId xmlns:a16="http://schemas.microsoft.com/office/drawing/2014/main" id="{A93860CC-0736-6358-8856-BF81FFE102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5399" y="4704521"/>
            <a:ext cx="322848" cy="322848"/>
          </a:xfrm>
          <a:prstGeom prst="rect">
            <a:avLst/>
          </a:prstGeom>
        </p:spPr>
      </p:pic>
      <p:graphicFrame>
        <p:nvGraphicFramePr>
          <p:cNvPr id="12" name="Diagram 11">
            <a:extLst>
              <a:ext uri="{FF2B5EF4-FFF2-40B4-BE49-F238E27FC236}">
                <a16:creationId xmlns:a16="http://schemas.microsoft.com/office/drawing/2014/main" id="{0A72BC81-1287-89BB-4381-B1C1F1343999}"/>
              </a:ext>
            </a:extLst>
          </p:cNvPr>
          <p:cNvGraphicFramePr/>
          <p:nvPr>
            <p:extLst>
              <p:ext uri="{D42A27DB-BD31-4B8C-83A1-F6EECF244321}">
                <p14:modId xmlns:p14="http://schemas.microsoft.com/office/powerpoint/2010/main" val="2383045117"/>
              </p:ext>
            </p:extLst>
          </p:nvPr>
        </p:nvGraphicFramePr>
        <p:xfrm>
          <a:off x="-270364" y="6608981"/>
          <a:ext cx="12764922" cy="24914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161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430887"/>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What is the best number of co-applicants per project?</a:t>
            </a: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3032946"/>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The applicant is the one who knows their country/ region best and the target group they wish to work with, so they can plan to invite co-applicants to help implement the project. </a:t>
            </a:r>
          </a:p>
          <a:p>
            <a:pPr algn="just">
              <a:lnSpc>
                <a:spcPct val="107000"/>
              </a:lnSpc>
            </a:pPr>
            <a:endParaRPr lang="en-GB" sz="2000" kern="0">
              <a:solidFill>
                <a:srgbClr val="006AA5"/>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There is no recommended number, except that it must be coherent with the project.</a:t>
            </a:r>
            <a:endParaRPr lang="en-GB"/>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p:txBody>
      </p:sp>
      <p:graphicFrame>
        <p:nvGraphicFramePr>
          <p:cNvPr id="12" name="Diagram 11">
            <a:extLst>
              <a:ext uri="{FF2B5EF4-FFF2-40B4-BE49-F238E27FC236}">
                <a16:creationId xmlns:a16="http://schemas.microsoft.com/office/drawing/2014/main" id="{B12C96ED-30F5-A204-3626-541D26DA588B}"/>
              </a:ext>
            </a:extLst>
          </p:cNvPr>
          <p:cNvGraphicFramePr/>
          <p:nvPr>
            <p:extLst>
              <p:ext uri="{D42A27DB-BD31-4B8C-83A1-F6EECF244321}">
                <p14:modId xmlns:p14="http://schemas.microsoft.com/office/powerpoint/2010/main" val="3556725394"/>
              </p:ext>
            </p:extLst>
          </p:nvPr>
        </p:nvGraphicFramePr>
        <p:xfrm>
          <a:off x="-270364" y="6608981"/>
          <a:ext cx="12764922"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16158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6DA7AC-26B0-4C18-91A5-BA247B0417A5}"/>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D1AAE79-63BA-137F-1BBF-C8D83108DE2D}"/>
              </a:ext>
            </a:extLst>
          </p:cNvPr>
          <p:cNvPicPr>
            <a:picLocks noGrp="1" noRot="1" noChangeAspect="1" noMove="1" noResize="1" noEditPoints="1" noAdjustHandles="1" noChangeArrowheads="1" noChangeShapeType="1" noCrop="1"/>
          </p:cNvPicPr>
          <p:nvPr/>
        </p:nvPicPr>
        <p:blipFill rotWithShape="1">
          <a:blip r:embed="rId4"/>
          <a:srcRect t="9664" b="22301"/>
          <a:stretch/>
        </p:blipFill>
        <p:spPr>
          <a:xfrm>
            <a:off x="4267201" y="10"/>
            <a:ext cx="7924800" cy="3383270"/>
          </a:xfrm>
          <a:prstGeom prst="rect">
            <a:avLst/>
          </a:prstGeom>
        </p:spPr>
      </p:pic>
      <p:pic>
        <p:nvPicPr>
          <p:cNvPr id="12" name="Picture 11">
            <a:extLst>
              <a:ext uri="{FF2B5EF4-FFF2-40B4-BE49-F238E27FC236}">
                <a16:creationId xmlns:a16="http://schemas.microsoft.com/office/drawing/2014/main" id="{5DE2C081-0903-98AD-1317-9858BD768571}"/>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16434" b="16434"/>
          <a:stretch/>
        </p:blipFill>
        <p:spPr>
          <a:xfrm>
            <a:off x="4650916" y="3474720"/>
            <a:ext cx="7555832" cy="3383280"/>
          </a:xfrm>
          <a:prstGeom prst="rect">
            <a:avLst/>
          </a:prstGeom>
        </p:spPr>
      </p:pic>
      <p:sp useBgFill="1">
        <p:nvSpPr>
          <p:cNvPr id="19" name="Freeform: Shape 18">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26744633-145A-0704-E80C-FCFF104CDD73}"/>
              </a:ext>
            </a:extLst>
          </p:cNvPr>
          <p:cNvSpPr txBox="1"/>
          <p:nvPr/>
        </p:nvSpPr>
        <p:spPr>
          <a:xfrm>
            <a:off x="393406" y="609600"/>
            <a:ext cx="4579230" cy="3877197"/>
          </a:xfrm>
          <a:prstGeom prst="rect">
            <a:avLst/>
          </a:prstGeom>
        </p:spPr>
        <p:txBody>
          <a:bodyPr vert="horz" lIns="91440" tIns="45720" rIns="91440" bIns="45720" rtlCol="0" anchor="b">
            <a:normAutofit/>
          </a:bodyPr>
          <a:lstStyle/>
          <a:p>
            <a:pPr>
              <a:lnSpc>
                <a:spcPct val="90000"/>
              </a:lnSpc>
              <a:spcBef>
                <a:spcPct val="0"/>
              </a:spcBef>
              <a:spcAft>
                <a:spcPts val="592"/>
              </a:spcAft>
            </a:pPr>
            <a:endParaRPr lang="en-US" sz="4400" b="1" kern="1200">
              <a:solidFill>
                <a:schemeClr val="tx1"/>
              </a:solidFill>
              <a:latin typeface="+mj-lt"/>
              <a:ea typeface="+mj-ea"/>
              <a:cs typeface="+mj-cs"/>
            </a:endParaRPr>
          </a:p>
          <a:p>
            <a:pPr>
              <a:lnSpc>
                <a:spcPct val="90000"/>
              </a:lnSpc>
              <a:spcBef>
                <a:spcPct val="0"/>
              </a:spcBef>
              <a:spcAft>
                <a:spcPts val="592"/>
              </a:spcAft>
            </a:pPr>
            <a:endParaRPr lang="en-US" sz="4400" b="1" kern="1200">
              <a:solidFill>
                <a:schemeClr val="tx1"/>
              </a:solidFill>
              <a:latin typeface="+mj-lt"/>
              <a:ea typeface="+mj-ea"/>
              <a:cs typeface="+mj-cs"/>
            </a:endParaRPr>
          </a:p>
          <a:p>
            <a:pPr>
              <a:lnSpc>
                <a:spcPct val="90000"/>
              </a:lnSpc>
              <a:spcBef>
                <a:spcPct val="0"/>
              </a:spcBef>
              <a:spcAft>
                <a:spcPts val="592"/>
              </a:spcAft>
            </a:pPr>
            <a:endParaRPr lang="en-US" sz="4400" b="1" kern="1200">
              <a:solidFill>
                <a:schemeClr val="tx1"/>
              </a:solidFill>
              <a:latin typeface="+mj-lt"/>
              <a:ea typeface="+mj-ea"/>
              <a:cs typeface="+mj-cs"/>
            </a:endParaRPr>
          </a:p>
        </p:txBody>
      </p:sp>
      <p:sp>
        <p:nvSpPr>
          <p:cNvPr id="14" name="TextBox 13">
            <a:extLst>
              <a:ext uri="{FF2B5EF4-FFF2-40B4-BE49-F238E27FC236}">
                <a16:creationId xmlns:a16="http://schemas.microsoft.com/office/drawing/2014/main" id="{F00F77AA-7CF3-8B3C-8012-5E2C5D4C2D08}"/>
              </a:ext>
            </a:extLst>
          </p:cNvPr>
          <p:cNvSpPr txBox="1"/>
          <p:nvPr/>
        </p:nvSpPr>
        <p:spPr>
          <a:xfrm>
            <a:off x="393406" y="2233488"/>
            <a:ext cx="10786783" cy="2743502"/>
          </a:xfrm>
          <a:prstGeom prst="rect">
            <a:avLst/>
          </a:prstGeom>
        </p:spPr>
        <p:txBody>
          <a:bodyPr vert="horz" lIns="91440" tIns="45720" rIns="91440" bIns="45720" rtlCol="0" anchor="b">
            <a:normAutofit/>
          </a:bodyPr>
          <a:lstStyle/>
          <a:p>
            <a:pPr algn="ctr"/>
            <a:r>
              <a:rPr lang="en-US" sz="4400" b="1">
                <a:solidFill>
                  <a:srgbClr val="A58264"/>
                </a:solidFill>
                <a:ea typeface="+mn-lt"/>
                <a:cs typeface="+mn-lt"/>
              </a:rPr>
              <a:t>Requirements for Employment Providers</a:t>
            </a:r>
            <a:endParaRPr lang="en-US" sz="4400">
              <a:solidFill>
                <a:srgbClr val="000000"/>
              </a:solidFill>
              <a:ea typeface="+mn-lt"/>
              <a:cs typeface="+mn-lt"/>
            </a:endParaRPr>
          </a:p>
          <a:p>
            <a:pPr algn="ctr">
              <a:lnSpc>
                <a:spcPct val="90000"/>
              </a:lnSpc>
              <a:spcBef>
                <a:spcPct val="0"/>
              </a:spcBef>
              <a:spcAft>
                <a:spcPts val="592"/>
              </a:spcAft>
            </a:pPr>
            <a:endParaRPr lang="en-US" sz="4400" b="1">
              <a:solidFill>
                <a:srgbClr val="A58264"/>
              </a:solidFill>
              <a:latin typeface="Qualion DemiBold"/>
              <a:ea typeface="+mj-ea"/>
              <a:cs typeface="+mj-cs"/>
            </a:endParaRPr>
          </a:p>
          <a:p>
            <a:pPr algn="ctr">
              <a:lnSpc>
                <a:spcPct val="90000"/>
              </a:lnSpc>
              <a:spcBef>
                <a:spcPct val="0"/>
              </a:spcBef>
              <a:spcAft>
                <a:spcPts val="592"/>
              </a:spcAft>
            </a:pPr>
            <a:endParaRPr lang="en-US" sz="4400" b="1" kern="1200">
              <a:solidFill>
                <a:srgbClr val="A58264"/>
              </a:solidFill>
              <a:latin typeface="Qualion DemiBold"/>
              <a:ea typeface="+mj-ea"/>
              <a:cs typeface="+mj-cs"/>
            </a:endParaRPr>
          </a:p>
          <a:p>
            <a:pPr>
              <a:lnSpc>
                <a:spcPct val="90000"/>
              </a:lnSpc>
              <a:spcBef>
                <a:spcPct val="0"/>
              </a:spcBef>
              <a:spcAft>
                <a:spcPts val="592"/>
              </a:spcAft>
            </a:pPr>
            <a:endParaRPr lang="en-US" sz="4400" b="1" kern="1200">
              <a:solidFill>
                <a:schemeClr val="tx1"/>
              </a:solidFill>
              <a:latin typeface="+mj-lt"/>
              <a:ea typeface="+mj-ea"/>
              <a:cs typeface="+mj-cs"/>
            </a:endParaRPr>
          </a:p>
          <a:p>
            <a:pPr>
              <a:lnSpc>
                <a:spcPct val="90000"/>
              </a:lnSpc>
              <a:spcBef>
                <a:spcPct val="0"/>
              </a:spcBef>
              <a:spcAft>
                <a:spcPts val="592"/>
              </a:spcAft>
            </a:pPr>
            <a:endParaRPr lang="en-US" sz="4400" b="1" kern="1200">
              <a:solidFill>
                <a:schemeClr val="tx1"/>
              </a:solidFill>
              <a:latin typeface="+mj-lt"/>
              <a:ea typeface="+mj-ea"/>
              <a:cs typeface="+mj-cs"/>
            </a:endParaRPr>
          </a:p>
        </p:txBody>
      </p:sp>
      <p:sp>
        <p:nvSpPr>
          <p:cNvPr id="2" name="TextBox 1">
            <a:extLst>
              <a:ext uri="{FF2B5EF4-FFF2-40B4-BE49-F238E27FC236}">
                <a16:creationId xmlns:a16="http://schemas.microsoft.com/office/drawing/2014/main" id="{F9A57C6C-AE17-5A31-8102-342D6E2A15B3}"/>
              </a:ext>
            </a:extLst>
          </p:cNvPr>
          <p:cNvSpPr txBox="1"/>
          <p:nvPr/>
        </p:nvSpPr>
        <p:spPr>
          <a:xfrm>
            <a:off x="4651375" y="6858000"/>
            <a:ext cx="7554913" cy="317500"/>
          </a:xfrm>
          <a:prstGeom prst="rect">
            <a:avLst/>
          </a:prstGeom>
        </p:spPr>
        <p:txBody>
          <a:bodyPr>
            <a:normAutofit fontScale="92500" lnSpcReduction="20000"/>
          </a:bodyPr>
          <a:lstStyle/>
          <a:p>
            <a:r>
              <a:rPr lang="en-US"/>
              <a:t>ThePhoto by PhotoAuthor is licensed under CCYYSA.</a:t>
            </a:r>
          </a:p>
        </p:txBody>
      </p:sp>
    </p:spTree>
    <p:extLst>
      <p:ext uri="{BB962C8B-B14F-4D97-AF65-F5344CB8AC3E}">
        <p14:creationId xmlns:p14="http://schemas.microsoft.com/office/powerpoint/2010/main" val="707821812"/>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726710"/>
            <a:ext cx="11112267" cy="430887"/>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How do you define ‘</a:t>
            </a:r>
            <a:r>
              <a:rPr lang="en-GB" sz="2200" b="1" kern="0">
                <a:solidFill>
                  <a:schemeClr val="accent5"/>
                </a:solidFill>
                <a:latin typeface="Open Sans"/>
                <a:ea typeface="+mn-lt"/>
                <a:cs typeface="+mn-lt"/>
              </a:rPr>
              <a:t>employment provider</a:t>
            </a:r>
            <a:r>
              <a:rPr lang="en-GB" sz="2200" b="1" kern="0">
                <a:solidFill>
                  <a:srgbClr val="006AA5"/>
                </a:solidFill>
                <a:latin typeface="Open Sans"/>
                <a:ea typeface="+mn-lt"/>
                <a:cs typeface="+mn-lt"/>
              </a:rPr>
              <a:t>’ in the context of this Call?</a:t>
            </a: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3032946"/>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a:t>
            </a:r>
            <a:r>
              <a:rPr lang="en-GB" sz="2000" b="1" kern="0">
                <a:solidFill>
                  <a:srgbClr val="006AA5"/>
                </a:solidFill>
                <a:latin typeface="Open Sans"/>
                <a:ea typeface="Open Sans"/>
                <a:cs typeface="Open Sans"/>
              </a:rPr>
              <a:t>Employment provider</a:t>
            </a:r>
            <a:r>
              <a:rPr lang="en-GB" sz="2000" kern="0">
                <a:solidFill>
                  <a:srgbClr val="006AA5"/>
                </a:solidFill>
                <a:latin typeface="Open Sans"/>
                <a:ea typeface="Open Sans"/>
                <a:cs typeface="Open Sans"/>
              </a:rPr>
              <a:t>' under this Call is understood as a legal entity (</a:t>
            </a:r>
            <a:r>
              <a:rPr lang="en-GB" sz="2000" b="1" kern="0">
                <a:solidFill>
                  <a:srgbClr val="006AA5"/>
                </a:solidFill>
                <a:latin typeface="Open Sans"/>
                <a:ea typeface="Open Sans"/>
                <a:cs typeface="Open Sans"/>
              </a:rPr>
              <a:t>applicant or co-applicant</a:t>
            </a:r>
            <a:r>
              <a:rPr lang="en-GB" sz="2000" kern="0">
                <a:solidFill>
                  <a:srgbClr val="006AA5"/>
                </a:solidFill>
                <a:latin typeface="Open Sans"/>
                <a:ea typeface="Open Sans"/>
                <a:cs typeface="Open Sans"/>
              </a:rPr>
              <a:t>) that will provide job placements for long-term unemployed persons and will remunerate them from the Grant in accordance with the Conditions of this Call (see Section 2.4).</a:t>
            </a:r>
            <a:endParaRPr lang="en-GB"/>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p:txBody>
      </p:sp>
      <p:graphicFrame>
        <p:nvGraphicFramePr>
          <p:cNvPr id="22" name="Diagram 21">
            <a:extLst>
              <a:ext uri="{FF2B5EF4-FFF2-40B4-BE49-F238E27FC236}">
                <a16:creationId xmlns:a16="http://schemas.microsoft.com/office/drawing/2014/main" id="{501DD439-D0E5-CB04-1EF1-06B5AA7EF1FB}"/>
              </a:ext>
            </a:extLst>
          </p:cNvPr>
          <p:cNvGraphicFramePr/>
          <p:nvPr>
            <p:extLst>
              <p:ext uri="{D42A27DB-BD31-4B8C-83A1-F6EECF244321}">
                <p14:modId xmlns:p14="http://schemas.microsoft.com/office/powerpoint/2010/main" val="3068978168"/>
              </p:ext>
            </p:extLst>
          </p:nvPr>
        </p:nvGraphicFramePr>
        <p:xfrm>
          <a:off x="-270364" y="6608981"/>
          <a:ext cx="12764922"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80049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769441"/>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Could you tell us more about the number of people we should be aiming to employ?</a:t>
            </a: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3691588"/>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There is no set number of employees that each project should employ. </a:t>
            </a:r>
          </a:p>
          <a:p>
            <a:pPr algn="just">
              <a:lnSpc>
                <a:spcPct val="107000"/>
              </a:lnSpc>
            </a:pPr>
            <a:endParaRPr lang="en-GB" sz="2000" kern="0">
              <a:solidFill>
                <a:srgbClr val="006AA5"/>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It depends on </a:t>
            </a:r>
            <a:r>
              <a:rPr lang="lt-LT" sz="2000" kern="0" err="1">
                <a:solidFill>
                  <a:srgbClr val="006AA5"/>
                </a:solidFill>
                <a:latin typeface="Open Sans"/>
                <a:ea typeface="Open Sans"/>
                <a:cs typeface="Open Sans"/>
              </a:rPr>
              <a:t>the</a:t>
            </a:r>
            <a:r>
              <a:rPr lang="lt-LT" sz="2000" kern="0">
                <a:solidFill>
                  <a:srgbClr val="006AA5"/>
                </a:solidFill>
                <a:latin typeface="Open Sans"/>
                <a:ea typeface="Open Sans"/>
                <a:cs typeface="Open Sans"/>
              </a:rPr>
              <a:t> </a:t>
            </a:r>
            <a:r>
              <a:rPr lang="en-GB" sz="2000" kern="0">
                <a:solidFill>
                  <a:srgbClr val="006AA5"/>
                </a:solidFill>
                <a:latin typeface="Open Sans"/>
                <a:ea typeface="Open Sans"/>
                <a:cs typeface="Open Sans"/>
              </a:rPr>
              <a:t>specificity and logic of the project</a:t>
            </a:r>
            <a:r>
              <a:rPr lang="lt-LT" sz="2000" kern="0">
                <a:solidFill>
                  <a:srgbClr val="006AA5"/>
                </a:solidFill>
                <a:latin typeface="Open Sans"/>
                <a:ea typeface="Open Sans"/>
                <a:cs typeface="Open Sans"/>
              </a:rPr>
              <a:t>, </a:t>
            </a:r>
            <a:r>
              <a:rPr lang="en-GB" sz="2000" kern="0">
                <a:solidFill>
                  <a:srgbClr val="006AA5"/>
                </a:solidFill>
                <a:latin typeface="Open Sans"/>
                <a:ea typeface="Open Sans"/>
                <a:cs typeface="Open Sans"/>
              </a:rPr>
              <a:t>the methods and scale </a:t>
            </a:r>
            <a:r>
              <a:rPr lang="lt-LT" sz="2000" kern="0" err="1">
                <a:solidFill>
                  <a:srgbClr val="006AA5"/>
                </a:solidFill>
                <a:latin typeface="Open Sans"/>
                <a:ea typeface="Open Sans"/>
                <a:cs typeface="Open Sans"/>
              </a:rPr>
              <a:t>on</a:t>
            </a:r>
            <a:r>
              <a:rPr lang="lt-LT" sz="2000" kern="0">
                <a:solidFill>
                  <a:srgbClr val="006AA5"/>
                </a:solidFill>
                <a:latin typeface="Open Sans"/>
                <a:ea typeface="Open Sans"/>
                <a:cs typeface="Open Sans"/>
              </a:rPr>
              <a:t> </a:t>
            </a:r>
            <a:r>
              <a:rPr lang="en-GB" sz="2000" kern="0">
                <a:solidFill>
                  <a:srgbClr val="006AA5"/>
                </a:solidFill>
                <a:latin typeface="Open Sans"/>
                <a:ea typeface="Open Sans"/>
                <a:cs typeface="Open Sans"/>
              </a:rPr>
              <a:t>how local communities and stakeholders are involved</a:t>
            </a:r>
            <a:r>
              <a:rPr lang="lt-LT" sz="2000" kern="0">
                <a:solidFill>
                  <a:srgbClr val="006AA5"/>
                </a:solidFill>
                <a:latin typeface="Open Sans"/>
                <a:ea typeface="Open Sans"/>
                <a:cs typeface="Open Sans"/>
              </a:rPr>
              <a:t>,</a:t>
            </a:r>
            <a:r>
              <a:rPr lang="en-GB" sz="2000" kern="0">
                <a:solidFill>
                  <a:srgbClr val="006AA5"/>
                </a:solidFill>
                <a:latin typeface="Open Sans"/>
                <a:ea typeface="Open Sans"/>
                <a:cs typeface="Open Sans"/>
              </a:rPr>
              <a:t> and other</a:t>
            </a:r>
            <a:r>
              <a:rPr lang="lt-LT" sz="2000" kern="0">
                <a:solidFill>
                  <a:srgbClr val="006AA5"/>
                </a:solidFill>
                <a:latin typeface="Open Sans"/>
                <a:ea typeface="Open Sans"/>
                <a:cs typeface="Open Sans"/>
              </a:rPr>
              <a:t> </a:t>
            </a:r>
            <a:r>
              <a:rPr lang="lt-LT" sz="2000" kern="0" err="1">
                <a:solidFill>
                  <a:srgbClr val="006AA5"/>
                </a:solidFill>
                <a:latin typeface="Open Sans"/>
                <a:ea typeface="Open Sans"/>
                <a:cs typeface="Open Sans"/>
              </a:rPr>
              <a:t>regional</a:t>
            </a:r>
            <a:r>
              <a:rPr lang="en-GB" sz="2000" kern="0">
                <a:solidFill>
                  <a:srgbClr val="006AA5"/>
                </a:solidFill>
                <a:latin typeface="Open Sans"/>
                <a:ea typeface="Open Sans"/>
                <a:cs typeface="Open Sans"/>
              </a:rPr>
              <a:t> factors where long-term </a:t>
            </a:r>
            <a:r>
              <a:rPr lang="lt-LT" sz="2000" kern="0" err="1">
                <a:solidFill>
                  <a:srgbClr val="006AA5"/>
                </a:solidFill>
                <a:latin typeface="Open Sans"/>
                <a:ea typeface="Open Sans"/>
                <a:cs typeface="Open Sans"/>
              </a:rPr>
              <a:t>unemployment</a:t>
            </a:r>
            <a:r>
              <a:rPr lang="en-GB" sz="2000" kern="0">
                <a:solidFill>
                  <a:srgbClr val="006AA5"/>
                </a:solidFill>
                <a:latin typeface="Open Sans"/>
                <a:ea typeface="Open Sans"/>
                <a:cs typeface="Open Sans"/>
              </a:rPr>
              <a:t> is targeted.</a:t>
            </a:r>
            <a:endParaRPr lang="en-GB"/>
          </a:p>
          <a:p>
            <a:pPr algn="just">
              <a:lnSpc>
                <a:spcPct val="107000"/>
              </a:lnSpc>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p:txBody>
      </p:sp>
      <p:graphicFrame>
        <p:nvGraphicFramePr>
          <p:cNvPr id="12" name="Diagram 11">
            <a:extLst>
              <a:ext uri="{FF2B5EF4-FFF2-40B4-BE49-F238E27FC236}">
                <a16:creationId xmlns:a16="http://schemas.microsoft.com/office/drawing/2014/main" id="{ED7874E5-5167-D9EE-F380-96169177802B}"/>
              </a:ext>
            </a:extLst>
          </p:cNvPr>
          <p:cNvGraphicFramePr/>
          <p:nvPr>
            <p:extLst>
              <p:ext uri="{D42A27DB-BD31-4B8C-83A1-F6EECF244321}">
                <p14:modId xmlns:p14="http://schemas.microsoft.com/office/powerpoint/2010/main" val="2879101686"/>
              </p:ext>
            </p:extLst>
          </p:nvPr>
        </p:nvGraphicFramePr>
        <p:xfrm>
          <a:off x="-270364" y="6608981"/>
          <a:ext cx="12764922"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41031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769441"/>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a:t>
            </a:r>
            <a:r>
              <a:rPr lang="en-GB" sz="2200" b="1" kern="0">
                <a:solidFill>
                  <a:srgbClr val="006AA5"/>
                </a:solidFill>
                <a:latin typeface="Open Sans"/>
                <a:ea typeface="Calibri"/>
                <a:cs typeface="Calibri"/>
              </a:rPr>
              <a:t>Is there a minimum duration we should consider when determining the terms of employment?</a:t>
            </a: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4247638"/>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There is no minimum duration of employment, but each employment position is eligible for remuneration for a maximum of 24 months within the project. </a:t>
            </a:r>
          </a:p>
          <a:p>
            <a:pPr algn="just">
              <a:lnSpc>
                <a:spcPct val="107000"/>
              </a:lnSpc>
            </a:pPr>
            <a:endParaRPr lang="en-GB" sz="2000" kern="0">
              <a:solidFill>
                <a:srgbClr val="006AA5"/>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We advise you to plan the employment duration in line with the project objective, the mandatory categories of activities and outcomes (see Sections 2.2 and 2.3 of the Call Conditions), to respond to the logic of the application, and to foresee impact.</a:t>
            </a:r>
          </a:p>
          <a:p>
            <a:pPr algn="just">
              <a:lnSpc>
                <a:spcPct val="107000"/>
              </a:lnSpc>
            </a:pPr>
            <a:endParaRPr lang="en-GB" sz="2000" kern="0">
              <a:solidFill>
                <a:srgbClr val="006AA5"/>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Also, long-term unemployed</a:t>
            </a:r>
            <a:r>
              <a:rPr lang="lt-LT" sz="2000" kern="0">
                <a:solidFill>
                  <a:srgbClr val="006AA5"/>
                </a:solidFill>
                <a:latin typeface="Open Sans"/>
                <a:ea typeface="Open Sans"/>
                <a:cs typeface="Open Sans"/>
              </a:rPr>
              <a:t> </a:t>
            </a:r>
            <a:r>
              <a:rPr lang="lt-LT" sz="2000" kern="0" err="1">
                <a:solidFill>
                  <a:srgbClr val="006AA5"/>
                </a:solidFill>
                <a:latin typeface="Open Sans"/>
                <a:ea typeface="Open Sans"/>
                <a:cs typeface="Open Sans"/>
              </a:rPr>
              <a:t>persons</a:t>
            </a:r>
            <a:r>
              <a:rPr lang="en-GB" sz="2000" kern="0">
                <a:solidFill>
                  <a:srgbClr val="006AA5"/>
                </a:solidFill>
                <a:latin typeface="Open Sans"/>
                <a:ea typeface="Open Sans"/>
                <a:cs typeface="Open Sans"/>
              </a:rPr>
              <a:t> </a:t>
            </a:r>
            <a:r>
              <a:rPr lang="en-GB" sz="2000" kern="0">
                <a:solidFill>
                  <a:srgbClr val="A58265"/>
                </a:solidFill>
                <a:latin typeface="Open Sans"/>
                <a:ea typeface="Open Sans"/>
                <a:cs typeface="Open Sans"/>
              </a:rPr>
              <a:t>can have different duration of employment</a:t>
            </a:r>
            <a:r>
              <a:rPr lang="en-GB" sz="2000" kern="0">
                <a:solidFill>
                  <a:srgbClr val="006AA5"/>
                </a:solidFill>
                <a:latin typeface="Open Sans"/>
                <a:ea typeface="Open Sans"/>
                <a:cs typeface="Open Sans"/>
              </a:rPr>
              <a:t>. Some may be employed e.g., for 12, others for 18, and others for 24 months in the same project. </a:t>
            </a: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p:txBody>
      </p:sp>
      <p:graphicFrame>
        <p:nvGraphicFramePr>
          <p:cNvPr id="22" name="Diagram 21">
            <a:extLst>
              <a:ext uri="{FF2B5EF4-FFF2-40B4-BE49-F238E27FC236}">
                <a16:creationId xmlns:a16="http://schemas.microsoft.com/office/drawing/2014/main" id="{501DD439-D0E5-CB04-1EF1-06B5AA7EF1FB}"/>
              </a:ext>
            </a:extLst>
          </p:cNvPr>
          <p:cNvGraphicFramePr/>
          <p:nvPr>
            <p:extLst>
              <p:ext uri="{D42A27DB-BD31-4B8C-83A1-F6EECF244321}">
                <p14:modId xmlns:p14="http://schemas.microsoft.com/office/powerpoint/2010/main" val="3025636779"/>
              </p:ext>
            </p:extLst>
          </p:nvPr>
        </p:nvGraphicFramePr>
        <p:xfrm>
          <a:off x="-270364" y="6608981"/>
          <a:ext cx="12764922"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52281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452" y="1821211"/>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769441"/>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a:t>
            </a:r>
            <a:r>
              <a:rPr lang="en-GB" sz="2200" b="1" kern="0">
                <a:solidFill>
                  <a:srgbClr val="006AA5"/>
                </a:solidFill>
                <a:latin typeface="Open Sans"/>
                <a:ea typeface="Calibri"/>
                <a:cs typeface="Calibri"/>
              </a:rPr>
              <a:t>Do all the long-term unemployed</a:t>
            </a:r>
            <a:r>
              <a:rPr lang="lt-LT" sz="2200" b="1" kern="0">
                <a:solidFill>
                  <a:srgbClr val="006AA5"/>
                </a:solidFill>
                <a:latin typeface="Open Sans"/>
                <a:ea typeface="Calibri"/>
                <a:cs typeface="Calibri"/>
              </a:rPr>
              <a:t> </a:t>
            </a:r>
            <a:r>
              <a:rPr lang="lt-LT" sz="2200" b="1" kern="0" err="1">
                <a:solidFill>
                  <a:srgbClr val="006AA5"/>
                </a:solidFill>
                <a:latin typeface="Open Sans"/>
                <a:ea typeface="Calibri"/>
                <a:cs typeface="Calibri"/>
              </a:rPr>
              <a:t>persons</a:t>
            </a:r>
            <a:r>
              <a:rPr lang="lt-LT" sz="2200" b="1" kern="0">
                <a:solidFill>
                  <a:srgbClr val="006AA5"/>
                </a:solidFill>
                <a:latin typeface="Open Sans"/>
                <a:ea typeface="Calibri"/>
                <a:cs typeface="Calibri"/>
              </a:rPr>
              <a:t> </a:t>
            </a:r>
            <a:r>
              <a:rPr lang="en-GB" sz="2200" b="1" kern="0">
                <a:solidFill>
                  <a:srgbClr val="006AA5"/>
                </a:solidFill>
                <a:latin typeface="Open Sans"/>
                <a:ea typeface="Calibri"/>
                <a:cs typeface="Calibri"/>
              </a:rPr>
              <a:t>have to be employed part-time, or could they be employed full-time?</a:t>
            </a: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3486404"/>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Any employment opportunities must </a:t>
            </a:r>
            <a:r>
              <a:rPr lang="en-GB" sz="2000" b="1" kern="0">
                <a:solidFill>
                  <a:srgbClr val="006AA5"/>
                </a:solidFill>
                <a:latin typeface="Open Sans"/>
                <a:ea typeface="Open Sans"/>
                <a:cs typeface="Open Sans"/>
              </a:rPr>
              <a:t>comply with the essential elements</a:t>
            </a:r>
            <a:r>
              <a:rPr lang="en-GB" sz="2000" kern="0">
                <a:solidFill>
                  <a:srgbClr val="006AA5"/>
                </a:solidFill>
                <a:latin typeface="Open Sans"/>
                <a:ea typeface="Open Sans"/>
                <a:cs typeface="Open Sans"/>
              </a:rPr>
              <a:t> </a:t>
            </a:r>
            <a:r>
              <a:rPr lang="en-GB" sz="2000" b="1" kern="0">
                <a:solidFill>
                  <a:srgbClr val="006AA5"/>
                </a:solidFill>
                <a:latin typeface="Open Sans"/>
                <a:ea typeface="Open Sans"/>
                <a:cs typeface="Open Sans"/>
              </a:rPr>
              <a:t>of the Call</a:t>
            </a:r>
            <a:r>
              <a:rPr lang="en-GB" sz="2000" kern="0">
                <a:solidFill>
                  <a:srgbClr val="006AA5"/>
                </a:solidFill>
                <a:latin typeface="Open Sans"/>
                <a:ea typeface="Open Sans"/>
                <a:cs typeface="Open Sans"/>
              </a:rPr>
              <a:t> presented in section 2.5 of the Call</a:t>
            </a:r>
            <a:r>
              <a:rPr lang="lt-LT" sz="2000" kern="0">
                <a:solidFill>
                  <a:srgbClr val="006AA5"/>
                </a:solidFill>
                <a:latin typeface="Open Sans"/>
                <a:ea typeface="Open Sans"/>
                <a:cs typeface="Open Sans"/>
              </a:rPr>
              <a:t> </a:t>
            </a:r>
            <a:r>
              <a:rPr lang="lt-LT" sz="2000" kern="0" err="1">
                <a:solidFill>
                  <a:srgbClr val="006AA5"/>
                </a:solidFill>
                <a:latin typeface="Open Sans"/>
                <a:ea typeface="Open Sans"/>
                <a:cs typeface="Open Sans"/>
              </a:rPr>
              <a:t>Conditions</a:t>
            </a:r>
            <a:r>
              <a:rPr lang="en-GB" sz="2000" kern="0">
                <a:solidFill>
                  <a:srgbClr val="006AA5"/>
                </a:solidFill>
                <a:latin typeface="Open Sans"/>
                <a:ea typeface="Open Sans"/>
                <a:cs typeface="Open Sans"/>
              </a:rPr>
              <a:t>. </a:t>
            </a:r>
            <a:endParaRPr lang="en-GB">
              <a:solidFill>
                <a:srgbClr val="000000"/>
              </a:solidFill>
              <a:latin typeface="Calibri" panose="020F0502020204030204"/>
              <a:ea typeface="Calibri" panose="020F0502020204030204"/>
              <a:cs typeface="Calibri" panose="020F0502020204030204"/>
            </a:endParaRPr>
          </a:p>
          <a:p>
            <a:pPr algn="just">
              <a:lnSpc>
                <a:spcPct val="107000"/>
              </a:lnSpc>
            </a:pPr>
            <a:endParaRPr lang="en-GB" sz="2000" kern="0">
              <a:solidFill>
                <a:srgbClr val="006AA5"/>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For instance, </a:t>
            </a:r>
            <a:r>
              <a:rPr lang="en-GB" sz="2000" b="1" kern="0">
                <a:solidFill>
                  <a:srgbClr val="006AA5"/>
                </a:solidFill>
                <a:latin typeface="Open Sans"/>
                <a:ea typeface="Open Sans"/>
                <a:cs typeface="Open Sans"/>
              </a:rPr>
              <a:t>only voluntary participation</a:t>
            </a:r>
            <a:r>
              <a:rPr lang="en-GB" sz="2000" kern="0">
                <a:solidFill>
                  <a:srgbClr val="006AA5"/>
                </a:solidFill>
                <a:latin typeface="Open Sans"/>
                <a:ea typeface="Open Sans"/>
                <a:cs typeface="Open Sans"/>
              </a:rPr>
              <a:t> of the long-term unemployed person is encouraged, and any solutions created for the long-term unemployed should be designed with a strong focus on </a:t>
            </a:r>
            <a:r>
              <a:rPr lang="en-GB" sz="2000" b="1" kern="0">
                <a:solidFill>
                  <a:srgbClr val="006AA5"/>
                </a:solidFill>
                <a:latin typeface="Open Sans"/>
                <a:ea typeface="Open Sans"/>
                <a:cs typeface="Open Sans"/>
              </a:rPr>
              <a:t>tailor-made needs and circumstances</a:t>
            </a:r>
            <a:r>
              <a:rPr lang="en-GB" sz="2000" kern="0">
                <a:solidFill>
                  <a:srgbClr val="006AA5"/>
                </a:solidFill>
                <a:latin typeface="Open Sans"/>
                <a:ea typeface="Open Sans"/>
                <a:cs typeface="Open Sans"/>
              </a:rPr>
              <a:t> </a:t>
            </a:r>
            <a:r>
              <a:rPr lang="en-GB" sz="2000" b="1" kern="0">
                <a:solidFill>
                  <a:srgbClr val="006AA5"/>
                </a:solidFill>
                <a:latin typeface="Open Sans"/>
                <a:ea typeface="Open Sans"/>
                <a:cs typeface="Open Sans"/>
              </a:rPr>
              <a:t>of the target group</a:t>
            </a:r>
            <a:r>
              <a:rPr lang="en-GB" sz="2000" kern="0">
                <a:solidFill>
                  <a:srgbClr val="006AA5"/>
                </a:solidFill>
                <a:latin typeface="Open Sans"/>
                <a:ea typeface="Open Sans"/>
                <a:cs typeface="Open Sans"/>
              </a:rPr>
              <a:t>. </a:t>
            </a:r>
            <a:endParaRPr lang="en-GB">
              <a:solidFill>
                <a:srgbClr val="000000"/>
              </a:solidFill>
              <a:latin typeface="Calibri" panose="020F0502020204030204"/>
              <a:ea typeface="Calibri"/>
              <a:cs typeface="Calibri"/>
            </a:endParaRPr>
          </a:p>
          <a:p>
            <a:pPr algn="just">
              <a:lnSpc>
                <a:spcPct val="107000"/>
              </a:lnSpc>
            </a:pPr>
            <a:r>
              <a:rPr lang="en-GB" sz="2000" kern="0">
                <a:solidFill>
                  <a:srgbClr val="006AA5"/>
                </a:solidFill>
                <a:latin typeface="Open Sans"/>
                <a:ea typeface="Open Sans"/>
                <a:cs typeface="Open Sans"/>
              </a:rPr>
              <a:t>In short, the Call does not set specific needs in terms of the form of employment, be it part-time or full-time. We encourage you to concentrate on your individual needs.</a:t>
            </a:r>
            <a:endParaRPr lang="en-GB">
              <a:ea typeface="Calibri"/>
              <a:cs typeface="Calibri"/>
            </a:endParaRPr>
          </a:p>
          <a:p>
            <a:pPr algn="just">
              <a:lnSpc>
                <a:spcPct val="107000"/>
              </a:lnSpc>
              <a:spcAft>
                <a:spcPts val="800"/>
              </a:spcAft>
            </a:pPr>
            <a:endParaRPr lang="en-GB" sz="2000" kern="0">
              <a:solidFill>
                <a:srgbClr val="006AA5"/>
              </a:solidFill>
              <a:latin typeface="Open Sans"/>
              <a:ea typeface="Open Sans"/>
              <a:cs typeface="Open Sans"/>
            </a:endParaRPr>
          </a:p>
        </p:txBody>
      </p:sp>
      <p:graphicFrame>
        <p:nvGraphicFramePr>
          <p:cNvPr id="22" name="Diagram 21">
            <a:extLst>
              <a:ext uri="{FF2B5EF4-FFF2-40B4-BE49-F238E27FC236}">
                <a16:creationId xmlns:a16="http://schemas.microsoft.com/office/drawing/2014/main" id="{501DD439-D0E5-CB04-1EF1-06B5AA7EF1FB}"/>
              </a:ext>
            </a:extLst>
          </p:cNvPr>
          <p:cNvGraphicFramePr/>
          <p:nvPr>
            <p:extLst>
              <p:ext uri="{D42A27DB-BD31-4B8C-83A1-F6EECF244321}">
                <p14:modId xmlns:p14="http://schemas.microsoft.com/office/powerpoint/2010/main" val="1515216895"/>
              </p:ext>
            </p:extLst>
          </p:nvPr>
        </p:nvGraphicFramePr>
        <p:xfrm>
          <a:off x="-270364" y="6608981"/>
          <a:ext cx="12764922"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01762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494371"/>
            <a:ext cx="11112267" cy="1107996"/>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a:t>
            </a:r>
            <a:r>
              <a:rPr lang="en-GB" sz="2200" b="1" kern="0">
                <a:solidFill>
                  <a:srgbClr val="006AA5"/>
                </a:solidFill>
                <a:latin typeface="Open Sans"/>
                <a:ea typeface="Calibri"/>
                <a:cs typeface="Calibri"/>
              </a:rPr>
              <a:t>If we assume a 24-month employment for 50 people, this could be close to €2M within the total project costs. We have doubts whether such high costs can be eligible for the Call?</a:t>
            </a: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3369449"/>
          </a:xfrm>
          <a:prstGeom prst="rect">
            <a:avLst/>
          </a:prstGeom>
          <a:noFill/>
        </p:spPr>
        <p:txBody>
          <a:bodyPr wrap="square" lIns="91440" tIns="45720" rIns="91440" bIns="45720" rtlCol="0" anchor="t">
            <a:spAutoFit/>
          </a:bodyPr>
          <a:lstStyle/>
          <a:p>
            <a:pPr algn="just">
              <a:lnSpc>
                <a:spcPct val="107000"/>
              </a:lnSpc>
            </a:pPr>
            <a:r>
              <a:rPr lang="en-GB" sz="2000" kern="0">
                <a:solidFill>
                  <a:srgbClr val="006AA5"/>
                </a:solidFill>
                <a:latin typeface="Open Sans"/>
                <a:ea typeface="Open Sans"/>
                <a:cs typeface="Open Sans"/>
              </a:rPr>
              <a:t>There is no set proportion for remuneration. We understand, that the remuneration costs may form a big part of project</a:t>
            </a:r>
            <a:r>
              <a:rPr lang="lt-LT" sz="2000" kern="0">
                <a:solidFill>
                  <a:srgbClr val="006AA5"/>
                </a:solidFill>
                <a:latin typeface="Open Sans"/>
                <a:ea typeface="Open Sans"/>
                <a:cs typeface="Open Sans"/>
              </a:rPr>
              <a:t>‘s</a:t>
            </a:r>
            <a:r>
              <a:rPr lang="en-GB" sz="2000" kern="0">
                <a:solidFill>
                  <a:srgbClr val="006AA5"/>
                </a:solidFill>
                <a:latin typeface="Open Sans"/>
                <a:ea typeface="Open Sans"/>
                <a:cs typeface="Open Sans"/>
              </a:rPr>
              <a:t> budget. It is important, that project would transfer and / or </a:t>
            </a:r>
            <a:r>
              <a:rPr lang="en-GB" sz="2000" b="1" kern="0">
                <a:solidFill>
                  <a:srgbClr val="006AA5"/>
                </a:solidFill>
                <a:latin typeface="Open Sans"/>
                <a:ea typeface="Open Sans"/>
                <a:cs typeface="Open Sans"/>
              </a:rPr>
              <a:t>scale up proven and promising social innovation </a:t>
            </a:r>
            <a:r>
              <a:rPr lang="en-GB" sz="2000" kern="0">
                <a:solidFill>
                  <a:srgbClr val="006AA5"/>
                </a:solidFill>
                <a:latin typeface="Open Sans"/>
                <a:ea typeface="Open Sans"/>
                <a:cs typeface="Open Sans"/>
              </a:rPr>
              <a:t>aimed at facilitating the integration or reintegration of the long-term unemployed into the labour market and/or fostering their social inclusion.</a:t>
            </a:r>
            <a:endParaRPr lang="en-US"/>
          </a:p>
          <a:p>
            <a:pPr algn="just">
              <a:lnSpc>
                <a:spcPct val="107000"/>
              </a:lnSpc>
            </a:pPr>
            <a:endParaRPr lang="en-GB" sz="2000" kern="0">
              <a:solidFill>
                <a:srgbClr val="006AA5"/>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Also, please keep in mind, that all </a:t>
            </a:r>
            <a:r>
              <a:rPr lang="en-GB" sz="2000" b="1" kern="0">
                <a:solidFill>
                  <a:srgbClr val="006AA5"/>
                </a:solidFill>
                <a:latin typeface="Open Sans"/>
                <a:ea typeface="Open Sans"/>
                <a:cs typeface="Open Sans"/>
              </a:rPr>
              <a:t>six predefined mandatory categories of activities</a:t>
            </a:r>
            <a:r>
              <a:rPr lang="en-GB" sz="2000" kern="0">
                <a:solidFill>
                  <a:srgbClr val="006AA5"/>
                </a:solidFill>
                <a:latin typeface="Open Sans"/>
                <a:ea typeface="Open Sans"/>
                <a:cs typeface="Open Sans"/>
              </a:rPr>
              <a:t> should be included in the </a:t>
            </a:r>
            <a:r>
              <a:rPr lang="lt-LT" sz="2000" kern="0">
                <a:solidFill>
                  <a:srgbClr val="006AA5"/>
                </a:solidFill>
                <a:latin typeface="Open Sans"/>
                <a:ea typeface="Open Sans"/>
                <a:cs typeface="Open Sans"/>
              </a:rPr>
              <a:t>application</a:t>
            </a:r>
            <a:r>
              <a:rPr lang="en-GB" sz="2000" kern="0">
                <a:solidFill>
                  <a:srgbClr val="006AA5"/>
                </a:solidFill>
                <a:latin typeface="Open Sans"/>
                <a:ea typeface="Open Sans"/>
                <a:cs typeface="Open Sans"/>
              </a:rPr>
              <a:t>.</a:t>
            </a:r>
          </a:p>
          <a:p>
            <a:pPr algn="just">
              <a:lnSpc>
                <a:spcPct val="107000"/>
              </a:lnSpc>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p:txBody>
      </p:sp>
      <p:graphicFrame>
        <p:nvGraphicFramePr>
          <p:cNvPr id="22" name="Diagram 21">
            <a:extLst>
              <a:ext uri="{FF2B5EF4-FFF2-40B4-BE49-F238E27FC236}">
                <a16:creationId xmlns:a16="http://schemas.microsoft.com/office/drawing/2014/main" id="{501DD439-D0E5-CB04-1EF1-06B5AA7EF1FB}"/>
              </a:ext>
            </a:extLst>
          </p:cNvPr>
          <p:cNvGraphicFramePr/>
          <p:nvPr>
            <p:extLst>
              <p:ext uri="{D42A27DB-BD31-4B8C-83A1-F6EECF244321}">
                <p14:modId xmlns:p14="http://schemas.microsoft.com/office/powerpoint/2010/main" val="3479004313"/>
              </p:ext>
            </p:extLst>
          </p:nvPr>
        </p:nvGraphicFramePr>
        <p:xfrm>
          <a:off x="-270364" y="6608981"/>
          <a:ext cx="12764922"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2" name="Picture 61" descr="A white and blue card with text and blue text&#10;&#10;Description automatically generated">
            <a:extLst>
              <a:ext uri="{FF2B5EF4-FFF2-40B4-BE49-F238E27FC236}">
                <a16:creationId xmlns:a16="http://schemas.microsoft.com/office/drawing/2014/main" id="{E7529B0C-713F-3541-3ABA-8D25CFF87207}"/>
              </a:ext>
            </a:extLst>
          </p:cNvPr>
          <p:cNvPicPr>
            <a:picLocks noChangeAspect="1"/>
          </p:cNvPicPr>
          <p:nvPr/>
        </p:nvPicPr>
        <p:blipFill>
          <a:blip r:embed="rId9"/>
          <a:stretch>
            <a:fillRect/>
          </a:stretch>
        </p:blipFill>
        <p:spPr>
          <a:xfrm>
            <a:off x="369493" y="4742697"/>
            <a:ext cx="11438971" cy="2128395"/>
          </a:xfrm>
          <a:prstGeom prst="rect">
            <a:avLst/>
          </a:prstGeom>
        </p:spPr>
      </p:pic>
    </p:spTree>
    <p:extLst>
      <p:ext uri="{BB962C8B-B14F-4D97-AF65-F5344CB8AC3E}">
        <p14:creationId xmlns:p14="http://schemas.microsoft.com/office/powerpoint/2010/main" val="4290224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726710"/>
            <a:ext cx="11112267" cy="1184940"/>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Can we use the funding to provide more intensive support to the measures already in use which support the employment of the long-term unemployed?</a:t>
            </a:r>
          </a:p>
          <a:p>
            <a:pPr algn="just">
              <a:spcAft>
                <a:spcPts val="592"/>
              </a:spcAft>
            </a:pPr>
            <a:endParaRPr lang="en-GB" sz="2200" b="1" kern="0">
              <a:solidFill>
                <a:srgbClr val="006AA5"/>
              </a:solidFill>
              <a:latin typeface="Open Sans"/>
              <a:ea typeface="+mn-lt"/>
              <a:cs typeface="+mn-lt"/>
            </a:endParaRP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3032946"/>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pPr>
            <a:r>
              <a:rPr lang="lt-LT" sz="2000" kern="0" err="1">
                <a:solidFill>
                  <a:srgbClr val="006AA5"/>
                </a:solidFill>
                <a:latin typeface="Open Sans"/>
                <a:ea typeface="Open Sans"/>
                <a:cs typeface="Open Sans"/>
              </a:rPr>
              <a:t>Funding</a:t>
            </a:r>
            <a:r>
              <a:rPr lang="en-GB" sz="2000" kern="0">
                <a:solidFill>
                  <a:srgbClr val="006AA5"/>
                </a:solidFill>
                <a:latin typeface="Open Sans"/>
                <a:ea typeface="Open Sans"/>
                <a:cs typeface="Open Sans"/>
              </a:rPr>
              <a:t> cannot</a:t>
            </a:r>
            <a:r>
              <a:rPr lang="lt-LT" sz="2000" kern="0">
                <a:solidFill>
                  <a:srgbClr val="006AA5"/>
                </a:solidFill>
                <a:latin typeface="Open Sans"/>
                <a:ea typeface="Open Sans"/>
                <a:cs typeface="Open Sans"/>
              </a:rPr>
              <a:t> be </a:t>
            </a:r>
            <a:r>
              <a:rPr lang="lt-LT" sz="2000" kern="0" err="1">
                <a:solidFill>
                  <a:srgbClr val="006AA5"/>
                </a:solidFill>
                <a:latin typeface="Open Sans"/>
                <a:ea typeface="Open Sans"/>
                <a:cs typeface="Open Sans"/>
              </a:rPr>
              <a:t>used</a:t>
            </a:r>
            <a:r>
              <a:rPr lang="lt-LT" sz="2000" kern="0">
                <a:solidFill>
                  <a:srgbClr val="006AA5"/>
                </a:solidFill>
                <a:latin typeface="Open Sans"/>
                <a:ea typeface="Open Sans"/>
                <a:cs typeface="Open Sans"/>
              </a:rPr>
              <a:t> </a:t>
            </a:r>
            <a:r>
              <a:rPr lang="lt-LT" sz="2000" kern="0" err="1">
                <a:solidFill>
                  <a:srgbClr val="006AA5"/>
                </a:solidFill>
                <a:latin typeface="Open Sans"/>
                <a:ea typeface="Open Sans"/>
                <a:cs typeface="Open Sans"/>
              </a:rPr>
              <a:t>for</a:t>
            </a:r>
            <a:r>
              <a:rPr lang="lt-LT" sz="2000" kern="0">
                <a:solidFill>
                  <a:srgbClr val="006AA5"/>
                </a:solidFill>
                <a:latin typeface="Open Sans"/>
                <a:ea typeface="Open Sans"/>
                <a:cs typeface="Open Sans"/>
              </a:rPr>
              <a:t> </a:t>
            </a:r>
            <a:r>
              <a:rPr lang="lt-LT" sz="2000" kern="0" err="1">
                <a:solidFill>
                  <a:srgbClr val="006AA5"/>
                </a:solidFill>
                <a:latin typeface="Open Sans"/>
                <a:ea typeface="Open Sans"/>
                <a:cs typeface="Open Sans"/>
              </a:rPr>
              <a:t>that</a:t>
            </a:r>
            <a:r>
              <a:rPr lang="en-GB" sz="2000" kern="0">
                <a:solidFill>
                  <a:srgbClr val="006AA5"/>
                </a:solidFill>
                <a:latin typeface="Open Sans"/>
                <a:ea typeface="Open Sans"/>
                <a:cs typeface="Open Sans"/>
              </a:rPr>
              <a:t>, because it is not a social innovation, but rather exploitation of the same opportunities that exist in the labour market. </a:t>
            </a:r>
            <a:endParaRPr lang="en-GB">
              <a:solidFill>
                <a:srgbClr val="A58265"/>
              </a:solidFill>
              <a:latin typeface="Calibri"/>
              <a:ea typeface="Calibri"/>
              <a:cs typeface="Calibri"/>
            </a:endParaRPr>
          </a:p>
          <a:p>
            <a:pPr algn="just">
              <a:lnSpc>
                <a:spcPct val="107000"/>
              </a:lnSpc>
            </a:pPr>
            <a:r>
              <a:rPr lang="en-GB" sz="2000" kern="0">
                <a:solidFill>
                  <a:srgbClr val="A58265"/>
                </a:solidFill>
                <a:latin typeface="Open Sans"/>
                <a:ea typeface="Open Sans"/>
                <a:cs typeface="Open Sans"/>
              </a:rPr>
              <a:t>Any employment opportunities for the long-term unemployed created by the project </a:t>
            </a:r>
            <a:r>
              <a:rPr lang="en-GB" sz="2000" b="1" kern="0">
                <a:solidFill>
                  <a:srgbClr val="A58265"/>
                </a:solidFill>
                <a:latin typeface="Open Sans"/>
                <a:ea typeface="Open Sans"/>
                <a:cs typeface="Open Sans"/>
              </a:rPr>
              <a:t>must be complementary</a:t>
            </a:r>
            <a:r>
              <a:rPr lang="en-GB" sz="2000" kern="0">
                <a:solidFill>
                  <a:srgbClr val="A58265"/>
                </a:solidFill>
                <a:latin typeface="Open Sans"/>
                <a:ea typeface="Open Sans"/>
                <a:cs typeface="Open Sans"/>
              </a:rPr>
              <a:t> </a:t>
            </a:r>
            <a:r>
              <a:rPr lang="en-GB" sz="2000" b="1" kern="0">
                <a:solidFill>
                  <a:srgbClr val="A58265"/>
                </a:solidFill>
                <a:latin typeface="Open Sans"/>
                <a:ea typeface="Open Sans"/>
                <a:cs typeface="Open Sans"/>
              </a:rPr>
              <a:t>to existing</a:t>
            </a:r>
            <a:r>
              <a:rPr lang="en-GB" sz="2000" kern="0">
                <a:solidFill>
                  <a:srgbClr val="A58265"/>
                </a:solidFill>
                <a:latin typeface="Open Sans"/>
                <a:ea typeface="Open Sans"/>
                <a:cs typeface="Open Sans"/>
              </a:rPr>
              <a:t> supply and services.</a:t>
            </a:r>
            <a:endParaRPr lang="en-GB">
              <a:solidFill>
                <a:srgbClr val="A58265"/>
              </a:solidFill>
              <a:latin typeface="Calibri"/>
              <a:ea typeface="Calibri"/>
              <a:cs typeface="Calibri"/>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p:txBody>
      </p:sp>
      <p:graphicFrame>
        <p:nvGraphicFramePr>
          <p:cNvPr id="22" name="Diagram 21">
            <a:extLst>
              <a:ext uri="{FF2B5EF4-FFF2-40B4-BE49-F238E27FC236}">
                <a16:creationId xmlns:a16="http://schemas.microsoft.com/office/drawing/2014/main" id="{501DD439-D0E5-CB04-1EF1-06B5AA7EF1FB}"/>
              </a:ext>
            </a:extLst>
          </p:cNvPr>
          <p:cNvGraphicFramePr/>
          <p:nvPr>
            <p:extLst>
              <p:ext uri="{D42A27DB-BD31-4B8C-83A1-F6EECF244321}">
                <p14:modId xmlns:p14="http://schemas.microsoft.com/office/powerpoint/2010/main" val="3121157296"/>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68667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0E378-EBB4-E1B4-D045-01D3857E334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631B98E-6A28-7119-C8F8-FD5E0EE0C732}"/>
              </a:ext>
            </a:extLst>
          </p:cNvPr>
          <p:cNvPicPr>
            <a:picLocks noGrp="1" noRot="1" noChangeAspect="1" noMove="1" noResize="1" noEditPoints="1" noAdjustHandles="1" noChangeArrowheads="1" noChangeShapeType="1" noCrop="1"/>
          </p:cNvPicPr>
          <p:nvPr/>
        </p:nvPicPr>
        <p:blipFill>
          <a:blip r:embed="rId4"/>
          <a:stretch>
            <a:fillRect/>
          </a:stretch>
        </p:blipFill>
        <p:spPr>
          <a:xfrm>
            <a:off x="1" y="0"/>
            <a:ext cx="12192000" cy="6857999"/>
          </a:xfrm>
          <a:prstGeom prst="rect">
            <a:avLst/>
          </a:prstGeom>
        </p:spPr>
      </p:pic>
      <p:sp>
        <p:nvSpPr>
          <p:cNvPr id="8" name="TextBox 7">
            <a:extLst>
              <a:ext uri="{FF2B5EF4-FFF2-40B4-BE49-F238E27FC236}">
                <a16:creationId xmlns:a16="http://schemas.microsoft.com/office/drawing/2014/main" id="{B24B59AD-875A-8760-EDDA-88FA6BF43D9B}"/>
              </a:ext>
            </a:extLst>
          </p:cNvPr>
          <p:cNvSpPr txBox="1"/>
          <p:nvPr/>
        </p:nvSpPr>
        <p:spPr>
          <a:xfrm>
            <a:off x="443753" y="437030"/>
            <a:ext cx="10965938" cy="4909036"/>
          </a:xfrm>
          <a:prstGeom prst="rect">
            <a:avLst/>
          </a:prstGeom>
          <a:noFill/>
        </p:spPr>
        <p:txBody>
          <a:bodyPr wrap="square" lIns="91440" tIns="45720" rIns="91440" bIns="45720" rtlCol="0" anchor="t">
            <a:spAutoFit/>
          </a:bodyPr>
          <a:lstStyle/>
          <a:p>
            <a:pPr algn="ctr">
              <a:spcAft>
                <a:spcPts val="592"/>
              </a:spcAft>
            </a:pPr>
            <a:endParaRPr lang="en-GB" sz="2800" b="1" kern="0">
              <a:solidFill>
                <a:srgbClr val="A58265"/>
              </a:solidFill>
              <a:latin typeface="Qualion DemiBold"/>
              <a:ea typeface="Times New Roman" panose="02020603050405020304" pitchFamily="18" charset="0"/>
              <a:cs typeface="Open Sans"/>
            </a:endParaRPr>
          </a:p>
          <a:p>
            <a:pPr algn="ctr">
              <a:spcAft>
                <a:spcPts val="592"/>
              </a:spcAft>
            </a:pPr>
            <a:endParaRPr lang="en-GB" sz="2800" b="1" kern="0">
              <a:solidFill>
                <a:srgbClr val="A58265"/>
              </a:solidFill>
              <a:latin typeface="Qualion DemiBold"/>
              <a:ea typeface="Times New Roman" panose="02020603050405020304" pitchFamily="18" charset="0"/>
              <a:cs typeface="Open Sans"/>
            </a:endParaRPr>
          </a:p>
          <a:p>
            <a:pPr algn="just">
              <a:spcAft>
                <a:spcPts val="592"/>
              </a:spcAft>
            </a:pPr>
            <a:r>
              <a:rPr lang="en-GB" sz="2200" b="1" kern="0">
                <a:solidFill>
                  <a:srgbClr val="006AA5"/>
                </a:solidFill>
                <a:latin typeface="Open Sans"/>
                <a:ea typeface="Open Sans"/>
                <a:cs typeface="Open Sans"/>
              </a:rPr>
              <a:t>Q: We are planning to include an organisation that will act as a bridge with the employment provider(s). </a:t>
            </a:r>
          </a:p>
          <a:p>
            <a:pPr algn="just">
              <a:spcAft>
                <a:spcPts val="592"/>
              </a:spcAft>
            </a:pPr>
            <a:r>
              <a:rPr lang="en-GB" sz="2200" b="1" kern="0">
                <a:solidFill>
                  <a:srgbClr val="006AA5"/>
                </a:solidFill>
                <a:latin typeface="Open Sans"/>
                <a:ea typeface="Open Sans"/>
                <a:cs typeface="Open Sans"/>
              </a:rPr>
              <a:t>Do the remuneration costs for the long-term unemployed persons of this organisation have to be included directly under its budget? Or should this organisation transfer remuneration costs to the specific chosen provider during the project implementation?</a:t>
            </a:r>
            <a:endParaRPr lang="en-GB">
              <a:ea typeface="Calibri" panose="020F0502020204030204"/>
              <a:cs typeface="Calibri" panose="020F0502020204030204"/>
            </a:endParaRPr>
          </a:p>
          <a:p>
            <a:pPr algn="just"/>
            <a:endParaRPr lang="en-GB" sz="2400" kern="0">
              <a:solidFill>
                <a:srgbClr val="006AA5"/>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GB" sz="2400" kern="0">
              <a:solidFill>
                <a:srgbClr val="006AA5"/>
              </a:solidFill>
              <a:latin typeface="Open Sans"/>
              <a:ea typeface="Open Sans"/>
              <a:cs typeface="Open Sans"/>
            </a:endParaRPr>
          </a:p>
          <a:p>
            <a:pPr algn="just">
              <a:spcAft>
                <a:spcPts val="592"/>
              </a:spcAft>
            </a:pPr>
            <a:endParaRPr lang="en-GB" sz="2400" kern="0">
              <a:solidFill>
                <a:srgbClr val="006AA5"/>
              </a:solidFill>
              <a:latin typeface="Open Sans"/>
              <a:ea typeface="Open Sans"/>
              <a:cs typeface="Open Sans"/>
            </a:endParaRPr>
          </a:p>
          <a:p>
            <a:pPr algn="just">
              <a:spcAft>
                <a:spcPts val="592"/>
              </a:spcAft>
            </a:pPr>
            <a:endParaRPr lang="en-GB" sz="2800" kern="0">
              <a:solidFill>
                <a:srgbClr val="006AA5"/>
              </a:solidFill>
              <a:latin typeface="Qualion DemiBold"/>
              <a:cs typeface="Open Sans"/>
            </a:endParaRPr>
          </a:p>
        </p:txBody>
      </p:sp>
      <p:graphicFrame>
        <p:nvGraphicFramePr>
          <p:cNvPr id="3" name="Diagram 2">
            <a:extLst>
              <a:ext uri="{FF2B5EF4-FFF2-40B4-BE49-F238E27FC236}">
                <a16:creationId xmlns:a16="http://schemas.microsoft.com/office/drawing/2014/main" id="{01E3500B-EEA9-2547-244E-D7854B8AADA3}"/>
              </a:ext>
            </a:extLst>
          </p:cNvPr>
          <p:cNvGraphicFramePr/>
          <p:nvPr>
            <p:extLst>
              <p:ext uri="{D42A27DB-BD31-4B8C-83A1-F6EECF244321}">
                <p14:modId xmlns:p14="http://schemas.microsoft.com/office/powerpoint/2010/main" val="2676633889"/>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5155887"/>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07F6E-E1D0-AC44-0D55-448B84431A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5E97103-DAD0-BB3D-0895-F108189DD4D2}"/>
              </a:ext>
            </a:extLst>
          </p:cNvPr>
          <p:cNvSpPr txBox="1"/>
          <p:nvPr/>
        </p:nvSpPr>
        <p:spPr>
          <a:xfrm>
            <a:off x="653445" y="634991"/>
            <a:ext cx="103137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A58265"/>
                </a:solidFill>
                <a:latin typeface="Open Sans"/>
                <a:ea typeface="Open Sans"/>
                <a:cs typeface="Calibri"/>
              </a:rPr>
              <a:t>Outline</a:t>
            </a:r>
            <a:endParaRPr lang="en-US" sz="2400"/>
          </a:p>
        </p:txBody>
      </p:sp>
      <p:sp>
        <p:nvSpPr>
          <p:cNvPr id="4" name="TextBox 3">
            <a:extLst>
              <a:ext uri="{FF2B5EF4-FFF2-40B4-BE49-F238E27FC236}">
                <a16:creationId xmlns:a16="http://schemas.microsoft.com/office/drawing/2014/main" id="{2D109E74-466F-C414-CEFE-15EA342D5BDC}"/>
              </a:ext>
            </a:extLst>
          </p:cNvPr>
          <p:cNvSpPr txBox="1"/>
          <p:nvPr/>
        </p:nvSpPr>
        <p:spPr>
          <a:xfrm>
            <a:off x="1275614" y="1406186"/>
            <a:ext cx="87073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2400" b="1" kern="100">
                <a:solidFill>
                  <a:srgbClr val="006AA5"/>
                </a:solidFill>
                <a:latin typeface="Open Sans"/>
                <a:ea typeface="Open Sans"/>
                <a:cs typeface="Open Sans"/>
              </a:rPr>
              <a:t>I - Relevant information</a:t>
            </a:r>
          </a:p>
          <a:p>
            <a:pPr marL="342900" indent="-342900" algn="just">
              <a:buFont typeface="Arial" panose="020B0604020202020204" pitchFamily="34" charset="0"/>
              <a:buChar char="•"/>
            </a:pPr>
            <a:r>
              <a:rPr lang="en-GB" sz="2200">
                <a:solidFill>
                  <a:srgbClr val="A58265"/>
                </a:solidFill>
                <a:latin typeface="Open Sans"/>
                <a:ea typeface="Open Sans"/>
                <a:cs typeface="Open Sans"/>
              </a:rPr>
              <a:t>Timeline</a:t>
            </a:r>
          </a:p>
          <a:p>
            <a:pPr marL="342900" indent="-342900" algn="just">
              <a:buFont typeface="Arial"/>
              <a:buChar char="•"/>
            </a:pPr>
            <a:r>
              <a:rPr lang="en-GB" sz="2200">
                <a:solidFill>
                  <a:srgbClr val="A58265"/>
                </a:solidFill>
                <a:latin typeface="Open Sans"/>
                <a:ea typeface="Open Sans"/>
                <a:cs typeface="Open Sans"/>
              </a:rPr>
              <a:t>Useful Resources for Applicants</a:t>
            </a:r>
          </a:p>
          <a:p>
            <a:pPr marL="342900" indent="-342900" algn="just">
              <a:buFont typeface="Arial"/>
              <a:buChar char="•"/>
            </a:pPr>
            <a:r>
              <a:rPr lang="en-GB" sz="2200">
                <a:solidFill>
                  <a:srgbClr val="A58265"/>
                </a:solidFill>
                <a:latin typeface="Open Sans"/>
                <a:ea typeface="Open Sans"/>
                <a:cs typeface="Open Sans"/>
              </a:rPr>
              <a:t>Application Portal </a:t>
            </a:r>
            <a:r>
              <a:rPr lang="en-GB" sz="2200" err="1">
                <a:solidFill>
                  <a:srgbClr val="A58265"/>
                </a:solidFill>
                <a:latin typeface="Open Sans"/>
                <a:ea typeface="Open Sans"/>
                <a:cs typeface="Open Sans"/>
              </a:rPr>
              <a:t>eSInnis</a:t>
            </a:r>
            <a:endParaRPr lang="en-GB" sz="2200">
              <a:solidFill>
                <a:srgbClr val="A58265"/>
              </a:solidFill>
              <a:latin typeface="Open Sans" panose="020B0606030504020204" pitchFamily="34" charset="0"/>
              <a:ea typeface="Open Sans" panose="020B0606030504020204" pitchFamily="34" charset="0"/>
              <a:cs typeface="Open Sans" panose="020B0606030504020204" pitchFamily="34" charset="0"/>
            </a:endParaRPr>
          </a:p>
          <a:p>
            <a:pPr lvl="1" algn="just"/>
            <a:endParaRPr lang="en-GB" sz="2200" kern="10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2400" b="1" kern="100">
                <a:solidFill>
                  <a:srgbClr val="006AA5"/>
                </a:solidFill>
                <a:latin typeface="Open Sans"/>
                <a:ea typeface="Open Sans"/>
                <a:cs typeface="Open Sans"/>
              </a:rPr>
              <a:t>II - Q&amp;A by topic</a:t>
            </a:r>
          </a:p>
          <a:p>
            <a:pPr marL="342900" indent="-342900" algn="just">
              <a:buFont typeface="Arial"/>
              <a:buChar char="•"/>
            </a:pPr>
            <a:r>
              <a:rPr lang="en-GB" sz="2200">
                <a:solidFill>
                  <a:srgbClr val="A58265"/>
                </a:solidFill>
                <a:latin typeface="Open Sans"/>
                <a:ea typeface="Open Sans"/>
                <a:cs typeface="Open Sans"/>
              </a:rPr>
              <a:t>Application Support</a:t>
            </a:r>
            <a:endParaRPr lang="en-GB" sz="2200">
              <a:solidFill>
                <a:srgbClr val="FF0000"/>
              </a:solidFill>
              <a:latin typeface="Open Sans"/>
              <a:ea typeface="Open Sans"/>
              <a:cs typeface="Open Sans"/>
            </a:endParaRPr>
          </a:p>
          <a:p>
            <a:pPr marL="342900" indent="-342900">
              <a:buFont typeface="Arial"/>
              <a:buChar char="•"/>
            </a:pPr>
            <a:r>
              <a:rPr lang="en-US" sz="2200">
                <a:solidFill>
                  <a:srgbClr val="A58265"/>
                </a:solidFill>
                <a:latin typeface="Open Sans"/>
                <a:ea typeface="Open Sans"/>
                <a:cs typeface="Open Sans"/>
              </a:rPr>
              <a:t>Eligible Entities and Consortia</a:t>
            </a:r>
            <a:endParaRPr lang="en-US" sz="2200">
              <a:solidFill>
                <a:srgbClr val="FF0000"/>
              </a:solidFill>
              <a:latin typeface="Open Sans"/>
              <a:ea typeface="Open Sans"/>
              <a:cs typeface="Open Sans"/>
            </a:endParaRPr>
          </a:p>
          <a:p>
            <a:pPr marL="342900" indent="-342900" algn="just">
              <a:buFont typeface="Arial"/>
              <a:buChar char="•"/>
            </a:pPr>
            <a:r>
              <a:rPr lang="en-US" sz="2200">
                <a:solidFill>
                  <a:srgbClr val="A58265"/>
                </a:solidFill>
                <a:latin typeface="Open Sans"/>
                <a:ea typeface="Open Sans"/>
                <a:cs typeface="Open Sans"/>
              </a:rPr>
              <a:t>Employment Providers</a:t>
            </a:r>
            <a:endParaRPr lang="en-GB" sz="2200">
              <a:solidFill>
                <a:srgbClr val="A58265"/>
              </a:solidFill>
              <a:latin typeface="Open Sans"/>
              <a:ea typeface="Open Sans"/>
              <a:cs typeface="Open Sans"/>
            </a:endParaRPr>
          </a:p>
          <a:p>
            <a:pPr marL="342900" indent="-342900" algn="just">
              <a:buFont typeface="Arial"/>
              <a:buChar char="•"/>
            </a:pPr>
            <a:r>
              <a:rPr lang="en-US" sz="2200">
                <a:solidFill>
                  <a:srgbClr val="A58265"/>
                </a:solidFill>
                <a:latin typeface="Open Sans"/>
                <a:ea typeface="Open Sans"/>
                <a:cs typeface="Open Sans"/>
              </a:rPr>
              <a:t>Operational Capacity</a:t>
            </a:r>
            <a:endParaRPr lang="en-US" sz="2200">
              <a:solidFill>
                <a:srgbClr val="A58265"/>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Arial"/>
              <a:buChar char="•"/>
            </a:pPr>
            <a:r>
              <a:rPr lang="en-US" sz="2200">
                <a:solidFill>
                  <a:srgbClr val="A58265"/>
                </a:solidFill>
                <a:latin typeface="Open Sans"/>
                <a:ea typeface="Open Sans"/>
                <a:cs typeface="Open Sans"/>
              </a:rPr>
              <a:t>Target Group, Activities and Results</a:t>
            </a:r>
            <a:endParaRPr lang="en-US" sz="2200">
              <a:solidFill>
                <a:srgbClr val="A58265"/>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Arial"/>
              <a:buChar char="•"/>
            </a:pPr>
            <a:r>
              <a:rPr lang="en-US" sz="2200">
                <a:solidFill>
                  <a:srgbClr val="A58265"/>
                </a:solidFill>
                <a:latin typeface="Open Sans"/>
                <a:ea typeface="Open Sans"/>
                <a:cs typeface="Open Sans"/>
              </a:rPr>
              <a:t>Project Financial Planning and Work Package Management</a:t>
            </a:r>
            <a:endParaRPr lang="en-US" sz="2200">
              <a:solidFill>
                <a:srgbClr val="A58265"/>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Arial"/>
              <a:buChar char="•"/>
            </a:pPr>
            <a:endParaRPr lang="en-GB" sz="2000">
              <a:solidFill>
                <a:srgbClr val="A5826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Clipboard outline">
            <a:extLst>
              <a:ext uri="{FF2B5EF4-FFF2-40B4-BE49-F238E27FC236}">
                <a16:creationId xmlns:a16="http://schemas.microsoft.com/office/drawing/2014/main" id="{29449295-0D37-2DB6-91F5-35BDA110A5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14163" y="1401617"/>
            <a:ext cx="1814946" cy="1838037"/>
          </a:xfrm>
          <a:prstGeom prst="rect">
            <a:avLst/>
          </a:prstGeom>
        </p:spPr>
      </p:pic>
    </p:spTree>
    <p:extLst>
      <p:ext uri="{BB962C8B-B14F-4D97-AF65-F5344CB8AC3E}">
        <p14:creationId xmlns:p14="http://schemas.microsoft.com/office/powerpoint/2010/main" val="3872029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A527B-2C37-80E0-9422-42750102D7D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1961E5C-E551-4860-A512-AE7A0195086C}"/>
              </a:ext>
            </a:extLst>
          </p:cNvPr>
          <p:cNvSpPr txBox="1"/>
          <p:nvPr/>
        </p:nvSpPr>
        <p:spPr>
          <a:xfrm>
            <a:off x="247650" y="1416041"/>
            <a:ext cx="11433810"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lt-LT" sz="2800" b="1">
              <a:solidFill>
                <a:srgbClr val="A58265"/>
              </a:solidFill>
              <a:latin typeface="Open Sans"/>
              <a:ea typeface="Open Sans"/>
              <a:cs typeface="Calibri"/>
            </a:endParaRPr>
          </a:p>
          <a:p>
            <a:pPr algn="ctr"/>
            <a:endParaRPr lang="lt-LT" sz="2800" b="1">
              <a:solidFill>
                <a:srgbClr val="A58265"/>
              </a:solidFill>
              <a:latin typeface="Open Sans"/>
              <a:ea typeface="Open Sans"/>
              <a:cs typeface="Calibri"/>
            </a:endParaRPr>
          </a:p>
          <a:p>
            <a:pPr algn="ctr"/>
            <a:endParaRPr lang="en-US" sz="2800" b="1">
              <a:solidFill>
                <a:srgbClr val="A58265"/>
              </a:solidFill>
              <a:latin typeface="Open Sans"/>
              <a:ea typeface="Open Sans"/>
              <a:cs typeface="Open Sans"/>
            </a:endParaRPr>
          </a:p>
          <a:p>
            <a:pPr algn="ctr"/>
            <a:endParaRPr lang="en-GB" sz="2000">
              <a:solidFill>
                <a:srgbClr val="666666"/>
              </a:solidFill>
              <a:latin typeface="Times New Roman"/>
              <a:ea typeface="Open Sans"/>
              <a:cs typeface="Times New Roman"/>
            </a:endParaRPr>
          </a:p>
          <a:p>
            <a:endParaRPr lang="en-GB" sz="2000" b="1">
              <a:solidFill>
                <a:srgbClr val="A58265"/>
              </a:solidFill>
              <a:latin typeface="Open Sans"/>
              <a:ea typeface="Open Sans"/>
              <a:cs typeface="Calibri"/>
            </a:endParaRPr>
          </a:p>
        </p:txBody>
      </p:sp>
      <p:sp>
        <p:nvSpPr>
          <p:cNvPr id="6" name="TextBox 5">
            <a:extLst>
              <a:ext uri="{FF2B5EF4-FFF2-40B4-BE49-F238E27FC236}">
                <a16:creationId xmlns:a16="http://schemas.microsoft.com/office/drawing/2014/main" id="{4BCADA75-4924-C246-C84E-C9BB1DB1BCEC}"/>
              </a:ext>
            </a:extLst>
          </p:cNvPr>
          <p:cNvSpPr txBox="1"/>
          <p:nvPr/>
        </p:nvSpPr>
        <p:spPr>
          <a:xfrm>
            <a:off x="510540" y="1175473"/>
            <a:ext cx="11301246"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200" kern="0">
                <a:solidFill>
                  <a:srgbClr val="006AA5"/>
                </a:solidFill>
                <a:latin typeface="Open Sans"/>
                <a:ea typeface="Open Sans"/>
                <a:cs typeface="Open Sans"/>
              </a:rPr>
              <a:t>Involvement of employment providers as beneficiaries to the projects provides possibility for these employment providers to use Grant for remuneration costs of the long-term unemployed. </a:t>
            </a:r>
            <a:endParaRPr lang="en-US">
              <a:solidFill>
                <a:srgbClr val="000000"/>
              </a:solidFill>
              <a:latin typeface="Calibri" panose="020F0502020204030204"/>
              <a:ea typeface="Calibri" panose="020F0502020204030204"/>
              <a:cs typeface="Calibri" panose="020F0502020204030204"/>
            </a:endParaRPr>
          </a:p>
          <a:p>
            <a:pPr algn="just"/>
            <a:r>
              <a:rPr lang="en-US" sz="2200" b="1" kern="0">
                <a:solidFill>
                  <a:srgbClr val="006AA5"/>
                </a:solidFill>
                <a:latin typeface="Open Sans"/>
                <a:ea typeface="Open Sans"/>
                <a:cs typeface="Open Sans"/>
              </a:rPr>
              <a:t>Only beneficiaries of the project may use the Grant.</a:t>
            </a:r>
            <a:r>
              <a:rPr lang="en-US" sz="2200" kern="0">
                <a:solidFill>
                  <a:srgbClr val="006AA5"/>
                </a:solidFill>
                <a:latin typeface="Open Sans"/>
                <a:ea typeface="Open Sans"/>
                <a:cs typeface="Open Sans"/>
              </a:rPr>
              <a:t> If entities, e.g. employment providers plan to use the Grant for remuneration or other costs, then they have to be beneficiaries in the project.</a:t>
            </a:r>
            <a:r>
              <a:rPr lang="lt-LT" sz="2200" kern="0">
                <a:solidFill>
                  <a:srgbClr val="006AA5"/>
                </a:solidFill>
                <a:latin typeface="Open Sans"/>
                <a:ea typeface="Open Sans"/>
                <a:cs typeface="Open Sans"/>
              </a:rPr>
              <a:t> </a:t>
            </a:r>
          </a:p>
          <a:p>
            <a:pPr algn="just"/>
            <a:endParaRPr lang="en-US"/>
          </a:p>
          <a:p>
            <a:pPr algn="just"/>
            <a:r>
              <a:rPr lang="en-US" sz="2200" b="1" kern="0">
                <a:solidFill>
                  <a:srgbClr val="006AA5"/>
                </a:solidFill>
                <a:latin typeface="Open Sans"/>
                <a:ea typeface="Open Sans"/>
                <a:cs typeface="Open Sans"/>
              </a:rPr>
              <a:t>Regranting in the current call is not eligible</a:t>
            </a:r>
            <a:r>
              <a:rPr lang="en-US" sz="2200" kern="0">
                <a:solidFill>
                  <a:srgbClr val="006AA5"/>
                </a:solidFill>
                <a:latin typeface="Open Sans"/>
                <a:ea typeface="Open Sans"/>
                <a:cs typeface="Open Sans"/>
              </a:rPr>
              <a:t>, e.g. it is not eligible to pay remuneration for the long-term unemployed who are employed by the associated partner or other entity outside the project partnership.</a:t>
            </a:r>
            <a:endParaRPr lang="en-US"/>
          </a:p>
          <a:p>
            <a:pPr algn="just"/>
            <a:endParaRPr lang="en-US" sz="2200" kern="0">
              <a:solidFill>
                <a:srgbClr val="006AA5"/>
              </a:solidFill>
              <a:latin typeface="Open Sans"/>
              <a:ea typeface="Open Sans"/>
              <a:cs typeface="Open Sans"/>
            </a:endParaRPr>
          </a:p>
          <a:p>
            <a:pPr algn="just"/>
            <a:endParaRPr lang="en-US" sz="2200" kern="0">
              <a:solidFill>
                <a:srgbClr val="006AA5"/>
              </a:solidFill>
              <a:latin typeface="Open Sans"/>
              <a:ea typeface="Open Sans"/>
              <a:cs typeface="Open Sans"/>
            </a:endParaRPr>
          </a:p>
        </p:txBody>
      </p:sp>
      <p:graphicFrame>
        <p:nvGraphicFramePr>
          <p:cNvPr id="5" name="Diagram 4">
            <a:extLst>
              <a:ext uri="{FF2B5EF4-FFF2-40B4-BE49-F238E27FC236}">
                <a16:creationId xmlns:a16="http://schemas.microsoft.com/office/drawing/2014/main" id="{838D9EA1-D2E6-D698-8503-B478AF7A042B}"/>
              </a:ext>
            </a:extLst>
          </p:cNvPr>
          <p:cNvGraphicFramePr/>
          <p:nvPr>
            <p:extLst>
              <p:ext uri="{D42A27DB-BD31-4B8C-83A1-F6EECF244321}">
                <p14:modId xmlns:p14="http://schemas.microsoft.com/office/powerpoint/2010/main" val="384649352"/>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2434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23B2F3-7402-7641-6346-DA82DD360DE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0793AF7-CCEA-3883-84E0-E761F4563354}"/>
              </a:ext>
            </a:extLst>
          </p:cNvPr>
          <p:cNvPicPr>
            <a:picLocks noChangeAspect="1"/>
          </p:cNvPicPr>
          <p:nvPr/>
        </p:nvPicPr>
        <p:blipFill rotWithShape="1">
          <a:blip r:embed="rId3"/>
          <a:srcRect b="4598"/>
          <a:stretch/>
        </p:blipFill>
        <p:spPr>
          <a:xfrm>
            <a:off x="4267201" y="10"/>
            <a:ext cx="7924800" cy="3383270"/>
          </a:xfrm>
          <a:prstGeom prst="rect">
            <a:avLst/>
          </a:prstGeom>
        </p:spPr>
      </p:pic>
      <p:pic>
        <p:nvPicPr>
          <p:cNvPr id="7" name="Picture 6">
            <a:extLst>
              <a:ext uri="{FF2B5EF4-FFF2-40B4-BE49-F238E27FC236}">
                <a16:creationId xmlns:a16="http://schemas.microsoft.com/office/drawing/2014/main" id="{16BBC8AD-E6B8-A6CA-9C2B-5B639611B7BC}"/>
              </a:ext>
            </a:extLst>
          </p:cNvPr>
          <p:cNvPicPr>
            <a:picLocks noGrp="1" noRot="1" noChangeAspect="1" noMove="1" noResize="1" noEditPoints="1" noAdjustHandles="1" noChangeArrowheads="1" noChangeShapeType="1" noCrop="1"/>
          </p:cNvPicPr>
          <p:nvPr/>
        </p:nvPicPr>
        <p:blipFill rotWithShape="1">
          <a:blip r:embed="rId4"/>
          <a:srcRect t="8002" r="2" b="20641"/>
          <a:stretch/>
        </p:blipFill>
        <p:spPr>
          <a:xfrm>
            <a:off x="4650916" y="3474720"/>
            <a:ext cx="7555832" cy="3383280"/>
          </a:xfrm>
          <a:prstGeom prst="rect">
            <a:avLst/>
          </a:prstGeom>
        </p:spPr>
      </p:pic>
      <p:sp useBgFill="1">
        <p:nvSpPr>
          <p:cNvPr id="11" name="Freeform: Shape 10">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B6F8E011-DE53-2FC7-4B92-B67671F9ACEE}"/>
              </a:ext>
            </a:extLst>
          </p:cNvPr>
          <p:cNvSpPr txBox="1"/>
          <p:nvPr/>
        </p:nvSpPr>
        <p:spPr>
          <a:xfrm>
            <a:off x="1134799" y="3723197"/>
            <a:ext cx="9919354" cy="769441"/>
          </a:xfrm>
          <a:prstGeom prst="rect">
            <a:avLst/>
          </a:prstGeom>
          <a:noFill/>
        </p:spPr>
        <p:txBody>
          <a:bodyPr wrap="square" lIns="91440" tIns="45720" rIns="91440" bIns="45720" anchor="t">
            <a:spAutoFit/>
          </a:bodyPr>
          <a:lstStyle/>
          <a:p>
            <a:pPr algn="ctr"/>
            <a:r>
              <a:rPr lang="en-US" sz="4400" b="1">
                <a:solidFill>
                  <a:srgbClr val="A58264"/>
                </a:solidFill>
                <a:ea typeface="+mn-lt"/>
                <a:cs typeface="+mn-lt"/>
              </a:rPr>
              <a:t>Operational Capacity Assessment</a:t>
            </a:r>
            <a:endParaRPr lang="en-US" sz="4400">
              <a:solidFill>
                <a:srgbClr val="000000"/>
              </a:solidFill>
              <a:ea typeface="+mn-lt"/>
              <a:cs typeface="+mn-lt"/>
            </a:endParaRPr>
          </a:p>
        </p:txBody>
      </p:sp>
    </p:spTree>
    <p:extLst>
      <p:ext uri="{BB962C8B-B14F-4D97-AF65-F5344CB8AC3E}">
        <p14:creationId xmlns:p14="http://schemas.microsoft.com/office/powerpoint/2010/main" val="4037606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0E378-EBB4-E1B4-D045-01D3857E334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24B59AD-875A-8760-EDDA-88FA6BF43D9B}"/>
              </a:ext>
            </a:extLst>
          </p:cNvPr>
          <p:cNvSpPr txBox="1"/>
          <p:nvPr/>
        </p:nvSpPr>
        <p:spPr>
          <a:xfrm>
            <a:off x="681478" y="961774"/>
            <a:ext cx="10832122" cy="5647700"/>
          </a:xfrm>
          <a:prstGeom prst="rect">
            <a:avLst/>
          </a:prstGeom>
          <a:noFill/>
        </p:spPr>
        <p:txBody>
          <a:bodyPr wrap="square" lIns="91440" tIns="45720" rIns="91440" bIns="45720" rtlCol="0" anchor="t">
            <a:spAutoFit/>
          </a:bodyPr>
          <a:lstStyle/>
          <a:p>
            <a:pPr algn="ctr">
              <a:spcAft>
                <a:spcPts val="592"/>
              </a:spcAft>
            </a:pPr>
            <a:endParaRPr lang="en-GB" sz="2800" b="1" kern="0">
              <a:solidFill>
                <a:srgbClr val="A58265"/>
              </a:solidFill>
              <a:latin typeface="Qualion DemiBold"/>
              <a:ea typeface="Times New Roman" panose="02020603050405020304" pitchFamily="18" charset="0"/>
              <a:cs typeface="Open Sans"/>
            </a:endParaRPr>
          </a:p>
          <a:p>
            <a:pPr algn="just">
              <a:spcAft>
                <a:spcPts val="592"/>
              </a:spcAft>
            </a:pPr>
            <a:r>
              <a:rPr lang="en-GB" sz="2200" b="1" kern="0">
                <a:solidFill>
                  <a:srgbClr val="006AA5"/>
                </a:solidFill>
                <a:latin typeface="Open Sans"/>
                <a:ea typeface="Open Sans"/>
                <a:cs typeface="Open Sans"/>
              </a:rPr>
              <a:t>Q: The requirement for operational capacity state</a:t>
            </a:r>
            <a:r>
              <a:rPr lang="lt-LT" sz="2200" b="1" kern="0">
                <a:solidFill>
                  <a:srgbClr val="006AA5"/>
                </a:solidFill>
                <a:latin typeface="Open Sans"/>
                <a:ea typeface="Open Sans"/>
                <a:cs typeface="Open Sans"/>
              </a:rPr>
              <a:t>s</a:t>
            </a:r>
            <a:r>
              <a:rPr lang="en-GB" sz="2200" b="1" kern="0">
                <a:solidFill>
                  <a:srgbClr val="006AA5"/>
                </a:solidFill>
                <a:latin typeface="Open Sans"/>
                <a:ea typeface="Open Sans"/>
                <a:cs typeface="Open Sans"/>
              </a:rPr>
              <a:t> that the coordinator should have managed at least one consortium project.</a:t>
            </a:r>
          </a:p>
          <a:p>
            <a:pPr algn="just">
              <a:spcAft>
                <a:spcPts val="592"/>
              </a:spcAft>
            </a:pPr>
            <a:endParaRPr lang="en-GB" sz="2200" b="1" kern="0">
              <a:solidFill>
                <a:srgbClr val="006AA5"/>
              </a:solidFill>
              <a:latin typeface="Open Sans"/>
              <a:ea typeface="Open Sans"/>
              <a:cs typeface="Open Sans"/>
            </a:endParaRPr>
          </a:p>
          <a:p>
            <a:pPr algn="just">
              <a:spcAft>
                <a:spcPts val="592"/>
              </a:spcAft>
            </a:pPr>
            <a:r>
              <a:rPr lang="en-GB" sz="2200" b="1" kern="0">
                <a:solidFill>
                  <a:srgbClr val="006AA5"/>
                </a:solidFill>
                <a:latin typeface="Open Sans"/>
                <a:ea typeface="Open Sans"/>
                <a:cs typeface="Open Sans"/>
              </a:rPr>
              <a:t>Can the nationally funded project be assessed or only international projects count?</a:t>
            </a:r>
          </a:p>
          <a:p>
            <a:pPr algn="just">
              <a:spcAft>
                <a:spcPts val="592"/>
              </a:spcAft>
            </a:pPr>
            <a:r>
              <a:rPr lang="en-GB" sz="2200" b="1" kern="0">
                <a:solidFill>
                  <a:srgbClr val="006AA5"/>
                </a:solidFill>
                <a:latin typeface="Open Sans"/>
                <a:ea typeface="Open Sans"/>
                <a:cs typeface="Open Sans"/>
              </a:rPr>
              <a:t>Can we provide a project that we started recently for assessment of our operational capacity?</a:t>
            </a:r>
          </a:p>
          <a:p>
            <a:pPr algn="just">
              <a:spcAft>
                <a:spcPts val="592"/>
              </a:spcAft>
            </a:pPr>
            <a:r>
              <a:rPr lang="en-GB" sz="2200" b="1" kern="0">
                <a:solidFill>
                  <a:srgbClr val="006AA5"/>
                </a:solidFill>
                <a:latin typeface="Open Sans"/>
                <a:ea typeface="Open Sans"/>
                <a:cs typeface="Open Sans"/>
              </a:rPr>
              <a:t>Can we provide projects for the assessment implemented by our consortium partners?</a:t>
            </a:r>
            <a:endParaRPr lang="en-GB"/>
          </a:p>
          <a:p>
            <a:pPr algn="just"/>
            <a:endParaRPr lang="en-GB" sz="2400" kern="0">
              <a:solidFill>
                <a:srgbClr val="006AA5"/>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GB" sz="2400" kern="0">
              <a:solidFill>
                <a:srgbClr val="006AA5"/>
              </a:solidFill>
              <a:latin typeface="Open Sans"/>
              <a:ea typeface="Open Sans"/>
              <a:cs typeface="Open Sans"/>
            </a:endParaRPr>
          </a:p>
          <a:p>
            <a:pPr algn="just">
              <a:spcAft>
                <a:spcPts val="592"/>
              </a:spcAft>
            </a:pPr>
            <a:endParaRPr lang="en-GB" sz="2400" kern="0">
              <a:solidFill>
                <a:srgbClr val="006AA5"/>
              </a:solidFill>
              <a:latin typeface="Open Sans"/>
              <a:ea typeface="Open Sans"/>
              <a:cs typeface="Open Sans"/>
            </a:endParaRPr>
          </a:p>
          <a:p>
            <a:pPr algn="just">
              <a:spcAft>
                <a:spcPts val="592"/>
              </a:spcAft>
            </a:pPr>
            <a:endParaRPr lang="en-GB" sz="2800" kern="0">
              <a:solidFill>
                <a:srgbClr val="006AA5"/>
              </a:solidFill>
              <a:latin typeface="Qualion DemiBold"/>
              <a:cs typeface="Open Sans"/>
            </a:endParaRPr>
          </a:p>
        </p:txBody>
      </p:sp>
      <p:graphicFrame>
        <p:nvGraphicFramePr>
          <p:cNvPr id="3" name="Diagram 2">
            <a:extLst>
              <a:ext uri="{FF2B5EF4-FFF2-40B4-BE49-F238E27FC236}">
                <a16:creationId xmlns:a16="http://schemas.microsoft.com/office/drawing/2014/main" id="{01E3500B-EEA9-2547-244E-D7854B8AADA3}"/>
              </a:ext>
            </a:extLst>
          </p:cNvPr>
          <p:cNvGraphicFramePr/>
          <p:nvPr>
            <p:extLst>
              <p:ext uri="{D42A27DB-BD31-4B8C-83A1-F6EECF244321}">
                <p14:modId xmlns:p14="http://schemas.microsoft.com/office/powerpoint/2010/main" val="3615670523"/>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5081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A527B-2C37-80E0-9422-42750102D7D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1961E5C-E551-4860-A512-AE7A0195086C}"/>
              </a:ext>
            </a:extLst>
          </p:cNvPr>
          <p:cNvSpPr txBox="1"/>
          <p:nvPr/>
        </p:nvSpPr>
        <p:spPr>
          <a:xfrm>
            <a:off x="247650" y="1416041"/>
            <a:ext cx="11433810"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lt-LT" sz="2800" b="1">
              <a:solidFill>
                <a:srgbClr val="A58265"/>
              </a:solidFill>
              <a:latin typeface="Open Sans"/>
              <a:ea typeface="Open Sans"/>
              <a:cs typeface="Calibri"/>
            </a:endParaRPr>
          </a:p>
          <a:p>
            <a:pPr algn="ctr"/>
            <a:endParaRPr lang="lt-LT" sz="2800" b="1">
              <a:solidFill>
                <a:srgbClr val="A58265"/>
              </a:solidFill>
              <a:latin typeface="Open Sans"/>
              <a:ea typeface="Open Sans"/>
              <a:cs typeface="Calibri"/>
            </a:endParaRPr>
          </a:p>
          <a:p>
            <a:pPr algn="ctr"/>
            <a:endParaRPr lang="en-US" sz="2800" b="1">
              <a:solidFill>
                <a:srgbClr val="A58265"/>
              </a:solidFill>
              <a:latin typeface="Open Sans"/>
              <a:ea typeface="Open Sans"/>
              <a:cs typeface="Open Sans"/>
            </a:endParaRPr>
          </a:p>
          <a:p>
            <a:pPr algn="ctr"/>
            <a:endParaRPr lang="en-GB" sz="2000">
              <a:solidFill>
                <a:srgbClr val="666666"/>
              </a:solidFill>
              <a:latin typeface="Times New Roman"/>
              <a:ea typeface="Open Sans"/>
              <a:cs typeface="Times New Roman"/>
            </a:endParaRPr>
          </a:p>
          <a:p>
            <a:endParaRPr lang="en-GB" sz="2000" b="1">
              <a:solidFill>
                <a:srgbClr val="A58265"/>
              </a:solidFill>
              <a:latin typeface="Open Sans"/>
              <a:ea typeface="Open Sans"/>
              <a:cs typeface="Calibri"/>
            </a:endParaRPr>
          </a:p>
        </p:txBody>
      </p:sp>
      <p:sp>
        <p:nvSpPr>
          <p:cNvPr id="6" name="TextBox 5">
            <a:extLst>
              <a:ext uri="{FF2B5EF4-FFF2-40B4-BE49-F238E27FC236}">
                <a16:creationId xmlns:a16="http://schemas.microsoft.com/office/drawing/2014/main" id="{4BCADA75-4924-C246-C84E-C9BB1DB1BCEC}"/>
              </a:ext>
            </a:extLst>
          </p:cNvPr>
          <p:cNvSpPr txBox="1"/>
          <p:nvPr/>
        </p:nvSpPr>
        <p:spPr>
          <a:xfrm>
            <a:off x="510540" y="1010927"/>
            <a:ext cx="1117092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2200" kern="0">
                <a:solidFill>
                  <a:srgbClr val="006AA5"/>
                </a:solidFill>
                <a:latin typeface="Open Sans"/>
                <a:ea typeface="Open Sans"/>
                <a:cs typeface="Open Sans"/>
              </a:rPr>
              <a:t>The coordinator (as a legal entity) has managed (as a coordinator) at least one consortium project (funded by EU or national funds):</a:t>
            </a:r>
            <a:endParaRPr lang="en-US"/>
          </a:p>
          <a:p>
            <a:pPr algn="just"/>
            <a:endParaRPr lang="en-GB" sz="2200" kern="0">
              <a:solidFill>
                <a:srgbClr val="006AA5"/>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Arial" panose="020B0604020202020204" pitchFamily="34" charset="0"/>
              <a:buChar char="•"/>
            </a:pPr>
            <a:r>
              <a:rPr lang="en-GB" sz="2200" kern="0">
                <a:solidFill>
                  <a:srgbClr val="006AA5"/>
                </a:solidFill>
                <a:latin typeface="Open Sans"/>
                <a:ea typeface="Open Sans"/>
                <a:cs typeface="Open Sans"/>
              </a:rPr>
              <a:t>with a value of at least </a:t>
            </a:r>
            <a:r>
              <a:rPr lang="en-GB" sz="2200" b="1" kern="0">
                <a:solidFill>
                  <a:srgbClr val="006AA5"/>
                </a:solidFill>
                <a:latin typeface="Open Sans"/>
                <a:ea typeface="Open Sans"/>
                <a:cs typeface="Open Sans"/>
              </a:rPr>
              <a:t>EUR 200 000</a:t>
            </a:r>
            <a:r>
              <a:rPr lang="en-GB" sz="2200" kern="0">
                <a:solidFill>
                  <a:srgbClr val="006AA5"/>
                </a:solidFill>
                <a:latin typeface="Open Sans"/>
                <a:ea typeface="Open Sans"/>
                <a:cs typeface="Open Sans"/>
              </a:rPr>
              <a:t>;</a:t>
            </a:r>
          </a:p>
          <a:p>
            <a:pPr marL="342900" indent="-342900" algn="just">
              <a:buFont typeface="Arial" panose="020B0604020202020204" pitchFamily="34" charset="0"/>
              <a:buChar char="•"/>
            </a:pPr>
            <a:r>
              <a:rPr lang="en-GB" sz="2200" kern="0">
                <a:solidFill>
                  <a:srgbClr val="006AA5"/>
                </a:solidFill>
                <a:latin typeface="Open Sans"/>
                <a:ea typeface="Open Sans"/>
                <a:cs typeface="Open Sans"/>
              </a:rPr>
              <a:t>with </a:t>
            </a:r>
            <a:r>
              <a:rPr lang="en-GB" sz="2200" b="1" kern="0">
                <a:solidFill>
                  <a:srgbClr val="006AA5"/>
                </a:solidFill>
                <a:latin typeface="Open Sans"/>
                <a:ea typeface="Open Sans"/>
                <a:cs typeface="Open Sans"/>
              </a:rPr>
              <a:t>at least 2 other beneficiaries </a:t>
            </a:r>
            <a:r>
              <a:rPr lang="en-GB" sz="2200" kern="0">
                <a:solidFill>
                  <a:srgbClr val="006AA5"/>
                </a:solidFill>
                <a:latin typeface="Open Sans"/>
                <a:ea typeface="Open Sans"/>
                <a:cs typeface="Open Sans"/>
              </a:rPr>
              <a:t>(coordinator and 2 beneficiaries); </a:t>
            </a:r>
            <a:endParaRPr lang="en-GB"/>
          </a:p>
          <a:p>
            <a:pPr marL="342900" indent="-342900" algn="just">
              <a:buFont typeface="Arial" panose="020B0604020202020204" pitchFamily="34" charset="0"/>
              <a:buChar char="•"/>
            </a:pPr>
            <a:r>
              <a:rPr lang="en-GB" sz="2200" kern="0">
                <a:solidFill>
                  <a:srgbClr val="006AA5"/>
                </a:solidFill>
                <a:latin typeface="Open Sans"/>
                <a:ea typeface="Open Sans"/>
                <a:cs typeface="Open Sans"/>
              </a:rPr>
              <a:t>which </a:t>
            </a:r>
            <a:r>
              <a:rPr lang="en-GB" sz="2200" b="1" kern="0">
                <a:solidFill>
                  <a:srgbClr val="006AA5"/>
                </a:solidFill>
                <a:latin typeface="Open Sans"/>
                <a:ea typeface="Open Sans"/>
                <a:cs typeface="Open Sans"/>
              </a:rPr>
              <a:t>was implemented and finished </a:t>
            </a:r>
            <a:r>
              <a:rPr lang="en-GB" sz="2200" kern="0">
                <a:solidFill>
                  <a:srgbClr val="006AA5"/>
                </a:solidFill>
                <a:latin typeface="Open Sans"/>
                <a:ea typeface="Open Sans"/>
                <a:cs typeface="Open Sans"/>
              </a:rPr>
              <a:t>within the last 5 years (2020-2024).</a:t>
            </a:r>
          </a:p>
          <a:p>
            <a:pPr marL="342900" indent="-342900" algn="just">
              <a:buFont typeface="Arial" panose="020B0604020202020204" pitchFamily="34" charset="0"/>
              <a:buChar char="•"/>
            </a:pPr>
            <a:endParaRPr lang="en-GB" sz="2200" kern="0">
              <a:solidFill>
                <a:srgbClr val="006AA5"/>
              </a:solidFill>
              <a:latin typeface="Open Sans"/>
              <a:ea typeface="Open Sans"/>
              <a:cs typeface="Open Sans"/>
            </a:endParaRPr>
          </a:p>
          <a:p>
            <a:pPr algn="just"/>
            <a:r>
              <a:rPr lang="en-GB" sz="2200" kern="0">
                <a:solidFill>
                  <a:srgbClr val="A58264"/>
                </a:solidFill>
                <a:latin typeface="Open Sans"/>
                <a:ea typeface="Open Sans"/>
                <a:cs typeface="Open Sans"/>
              </a:rPr>
              <a:t>IMPORTANT. </a:t>
            </a:r>
            <a:r>
              <a:rPr lang="en-GB" sz="2200" kern="0">
                <a:solidFill>
                  <a:srgbClr val="006AA5"/>
                </a:solidFill>
                <a:latin typeface="Open Sans"/>
                <a:ea typeface="Open Sans"/>
                <a:cs typeface="Open Sans"/>
              </a:rPr>
              <a:t>Only the operational capacity of the </a:t>
            </a:r>
            <a:r>
              <a:rPr lang="en-GB" sz="2200" b="1" kern="0">
                <a:solidFill>
                  <a:srgbClr val="006AA5"/>
                </a:solidFill>
                <a:latin typeface="Open Sans"/>
                <a:ea typeface="Open Sans"/>
                <a:cs typeface="Open Sans"/>
              </a:rPr>
              <a:t>Coordinator </a:t>
            </a:r>
            <a:r>
              <a:rPr lang="en-GB" sz="2200" kern="0">
                <a:solidFill>
                  <a:srgbClr val="006AA5"/>
                </a:solidFill>
                <a:latin typeface="Open Sans"/>
                <a:ea typeface="Open Sans"/>
                <a:cs typeface="Open Sans"/>
              </a:rPr>
              <a:t>will be assessed.</a:t>
            </a:r>
            <a:r>
              <a:rPr lang="lt-LT" sz="2200" kern="0">
                <a:solidFill>
                  <a:srgbClr val="006AA5"/>
                </a:solidFill>
                <a:latin typeface="Open Sans"/>
                <a:ea typeface="Open Sans"/>
                <a:cs typeface="Open Sans"/>
              </a:rPr>
              <a:t> </a:t>
            </a:r>
            <a:r>
              <a:rPr lang="en-GB" sz="2200" kern="0">
                <a:solidFill>
                  <a:srgbClr val="006AA5"/>
                </a:solidFill>
                <a:latin typeface="Open Sans"/>
                <a:ea typeface="Open Sans"/>
                <a:cs typeface="Open Sans"/>
              </a:rPr>
              <a:t>Projects that are not finished by the end of 2024 will not be assessed. </a:t>
            </a:r>
          </a:p>
          <a:p>
            <a:pPr algn="just"/>
            <a:endParaRPr lang="en-GB" sz="2200" kern="0">
              <a:solidFill>
                <a:srgbClr val="006AA5"/>
              </a:solidFill>
              <a:latin typeface="Open Sans"/>
              <a:ea typeface="Open Sans"/>
              <a:cs typeface="Open Sans"/>
            </a:endParaRPr>
          </a:p>
          <a:p>
            <a:pPr algn="just"/>
            <a:r>
              <a:rPr lang="en-GB" sz="2200" kern="0">
                <a:solidFill>
                  <a:srgbClr val="006AA5"/>
                </a:solidFill>
                <a:latin typeface="Open Sans"/>
                <a:ea typeface="Open Sans"/>
                <a:cs typeface="Open Sans"/>
              </a:rPr>
              <a:t>Proven track record in working with long-term unemployment initiatives for at least 1 year. </a:t>
            </a:r>
            <a:r>
              <a:rPr lang="en-GB" sz="2200" kern="0">
                <a:solidFill>
                  <a:srgbClr val="A58265"/>
                </a:solidFill>
                <a:latin typeface="Open Sans"/>
                <a:ea typeface="Open Sans"/>
                <a:cs typeface="Open Sans"/>
              </a:rPr>
              <a:t>If the Coordinator does not have the required experience, this experience may be provided by one or more co-applicants, or by one or more experts engaged in the project.</a:t>
            </a:r>
            <a:endParaRPr lang="en-GB">
              <a:solidFill>
                <a:srgbClr val="A58265"/>
              </a:solidFill>
            </a:endParaRPr>
          </a:p>
        </p:txBody>
      </p:sp>
      <p:graphicFrame>
        <p:nvGraphicFramePr>
          <p:cNvPr id="5" name="Diagram 4">
            <a:extLst>
              <a:ext uri="{FF2B5EF4-FFF2-40B4-BE49-F238E27FC236}">
                <a16:creationId xmlns:a16="http://schemas.microsoft.com/office/drawing/2014/main" id="{39824495-BCD7-0488-9BC6-20948719D857}"/>
              </a:ext>
            </a:extLst>
          </p:cNvPr>
          <p:cNvGraphicFramePr/>
          <p:nvPr>
            <p:extLst>
              <p:ext uri="{D42A27DB-BD31-4B8C-83A1-F6EECF244321}">
                <p14:modId xmlns:p14="http://schemas.microsoft.com/office/powerpoint/2010/main" val="607213681"/>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8572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0E378-EBB4-E1B4-D045-01D3857E334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631B98E-6A28-7119-C8F8-FD5E0EE0C732}"/>
              </a:ext>
            </a:extLst>
          </p:cNvPr>
          <p:cNvPicPr>
            <a:picLocks noGrp="1" noRot="1" noChangeAspect="1" noMove="1" noResize="1" noEditPoints="1" noAdjustHandles="1" noChangeArrowheads="1" noChangeShapeType="1" noCrop="1"/>
          </p:cNvPicPr>
          <p:nvPr/>
        </p:nvPicPr>
        <p:blipFill>
          <a:blip r:embed="rId4"/>
          <a:stretch>
            <a:fillRect/>
          </a:stretch>
        </p:blipFill>
        <p:spPr>
          <a:xfrm>
            <a:off x="1" y="0"/>
            <a:ext cx="12192000" cy="6857999"/>
          </a:xfrm>
          <a:prstGeom prst="rect">
            <a:avLst/>
          </a:prstGeom>
        </p:spPr>
      </p:pic>
      <p:sp>
        <p:nvSpPr>
          <p:cNvPr id="8" name="TextBox 7">
            <a:extLst>
              <a:ext uri="{FF2B5EF4-FFF2-40B4-BE49-F238E27FC236}">
                <a16:creationId xmlns:a16="http://schemas.microsoft.com/office/drawing/2014/main" id="{B24B59AD-875A-8760-EDDA-88FA6BF43D9B}"/>
              </a:ext>
            </a:extLst>
          </p:cNvPr>
          <p:cNvSpPr txBox="1"/>
          <p:nvPr/>
        </p:nvSpPr>
        <p:spPr>
          <a:xfrm>
            <a:off x="577569" y="1469774"/>
            <a:ext cx="10832122" cy="3647152"/>
          </a:xfrm>
          <a:prstGeom prst="rect">
            <a:avLst/>
          </a:prstGeom>
          <a:noFill/>
        </p:spPr>
        <p:txBody>
          <a:bodyPr wrap="square" lIns="91440" tIns="45720" rIns="91440" bIns="45720" rtlCol="0" anchor="t">
            <a:spAutoFit/>
          </a:bodyPr>
          <a:lstStyle/>
          <a:p>
            <a:pPr algn="ctr">
              <a:spcAft>
                <a:spcPts val="592"/>
              </a:spcAft>
            </a:pPr>
            <a:endParaRPr lang="en-GB" sz="2800" b="1" kern="0">
              <a:solidFill>
                <a:srgbClr val="A58265"/>
              </a:solidFill>
              <a:latin typeface="Qualion DemiBold"/>
              <a:ea typeface="Times New Roman" panose="02020603050405020304" pitchFamily="18" charset="0"/>
              <a:cs typeface="Open Sans"/>
            </a:endParaRPr>
          </a:p>
          <a:p>
            <a:pPr algn="just">
              <a:spcAft>
                <a:spcPts val="592"/>
              </a:spcAft>
            </a:pPr>
            <a:r>
              <a:rPr lang="en-GB" sz="2200" b="1" kern="0">
                <a:solidFill>
                  <a:srgbClr val="006AA5"/>
                </a:solidFill>
                <a:latin typeface="Open Sans"/>
                <a:ea typeface="Open Sans"/>
                <a:cs typeface="Open Sans"/>
              </a:rPr>
              <a:t>Q: Our organisation hasn't implemented any projects that are in line with the requirements of the operational capacity for this Call. However, we read in the Call Conditions, that it is possible to hire a project manager who has sufficient experience. Could you please provide more details in this matter?</a:t>
            </a:r>
          </a:p>
          <a:p>
            <a:pPr algn="just"/>
            <a:endParaRPr lang="en-GB" sz="2400" kern="0">
              <a:solidFill>
                <a:srgbClr val="006AA5"/>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GB" sz="2400" kern="0">
              <a:solidFill>
                <a:srgbClr val="006AA5"/>
              </a:solidFill>
              <a:latin typeface="Open Sans"/>
              <a:ea typeface="Open Sans"/>
              <a:cs typeface="Open Sans"/>
            </a:endParaRPr>
          </a:p>
          <a:p>
            <a:pPr algn="just">
              <a:spcAft>
                <a:spcPts val="592"/>
              </a:spcAft>
            </a:pPr>
            <a:endParaRPr lang="en-GB" sz="2400" kern="0">
              <a:solidFill>
                <a:srgbClr val="006AA5"/>
              </a:solidFill>
              <a:latin typeface="Open Sans"/>
              <a:ea typeface="Open Sans"/>
              <a:cs typeface="Open Sans"/>
            </a:endParaRPr>
          </a:p>
          <a:p>
            <a:pPr algn="just">
              <a:spcAft>
                <a:spcPts val="592"/>
              </a:spcAft>
            </a:pPr>
            <a:endParaRPr lang="en-GB" sz="2800" kern="0">
              <a:solidFill>
                <a:srgbClr val="006AA5"/>
              </a:solidFill>
              <a:latin typeface="Qualion DemiBold"/>
              <a:cs typeface="Open Sans"/>
            </a:endParaRPr>
          </a:p>
        </p:txBody>
      </p:sp>
      <p:graphicFrame>
        <p:nvGraphicFramePr>
          <p:cNvPr id="13" name="Diagram 12">
            <a:extLst>
              <a:ext uri="{FF2B5EF4-FFF2-40B4-BE49-F238E27FC236}">
                <a16:creationId xmlns:a16="http://schemas.microsoft.com/office/drawing/2014/main" id="{830D2D3F-314F-4173-D80F-B231937B0C32}"/>
              </a:ext>
            </a:extLst>
          </p:cNvPr>
          <p:cNvGraphicFramePr/>
          <p:nvPr>
            <p:extLst>
              <p:ext uri="{D42A27DB-BD31-4B8C-83A1-F6EECF244321}">
                <p14:modId xmlns:p14="http://schemas.microsoft.com/office/powerpoint/2010/main" val="1798141622"/>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25723165"/>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A527B-2C37-80E0-9422-42750102D7D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BCADA75-4924-C246-C84E-C9BB1DB1BCEC}"/>
              </a:ext>
            </a:extLst>
          </p:cNvPr>
          <p:cNvSpPr txBox="1"/>
          <p:nvPr/>
        </p:nvSpPr>
        <p:spPr>
          <a:xfrm>
            <a:off x="510540" y="789079"/>
            <a:ext cx="1117092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2000" kern="0">
                <a:solidFill>
                  <a:srgbClr val="006AA5"/>
                </a:solidFill>
                <a:latin typeface="Open Sans"/>
                <a:ea typeface="Open Sans"/>
                <a:cs typeface="Open Sans"/>
              </a:rPr>
              <a:t>If the coordinator does not have sufficient optional capacity, then the operational capacity of the lead project manager may be assessed. Such lead project manager </a:t>
            </a:r>
            <a:r>
              <a:rPr lang="en-GB" sz="2000" b="1" kern="0">
                <a:solidFill>
                  <a:srgbClr val="006AA5"/>
                </a:solidFill>
                <a:latin typeface="Open Sans"/>
                <a:ea typeface="Open Sans"/>
                <a:cs typeface="Open Sans"/>
              </a:rPr>
              <a:t>has to be employed by the coordinator</a:t>
            </a:r>
            <a:r>
              <a:rPr lang="en-GB" sz="2000" kern="0">
                <a:solidFill>
                  <a:srgbClr val="006AA5"/>
                </a:solidFill>
                <a:latin typeface="Open Sans"/>
                <a:ea typeface="Open Sans"/>
                <a:cs typeface="Open Sans"/>
              </a:rPr>
              <a:t> no later than the date of signature of the Grant Agreement. </a:t>
            </a:r>
            <a:r>
              <a:rPr lang="en-GB" sz="2000" b="1" kern="0">
                <a:solidFill>
                  <a:srgbClr val="006AA5"/>
                </a:solidFill>
                <a:latin typeface="Open Sans"/>
                <a:ea typeface="Open Sans"/>
                <a:cs typeface="Open Sans"/>
              </a:rPr>
              <a:t>The lead project manager</a:t>
            </a:r>
            <a:r>
              <a:rPr lang="en-GB" sz="2000" kern="0">
                <a:solidFill>
                  <a:srgbClr val="006AA5"/>
                </a:solidFill>
                <a:latin typeface="Open Sans"/>
                <a:ea typeface="Open Sans"/>
                <a:cs typeface="Open Sans"/>
              </a:rPr>
              <a:t>, directly involved in the implementation of the project submitted under the Call, has to have managed at least one consortium project (funded by EU or national funds):</a:t>
            </a:r>
            <a:endParaRPr lang="en-US" sz="2000">
              <a:ea typeface="Calibri"/>
              <a:cs typeface="Calibri"/>
            </a:endParaRPr>
          </a:p>
          <a:p>
            <a:pPr algn="just"/>
            <a:endParaRPr lang="en-GB" sz="2000" kern="0">
              <a:solidFill>
                <a:srgbClr val="006AA5"/>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Arial" panose="020B0604020202020204" pitchFamily="34" charset="0"/>
              <a:buChar char="•"/>
            </a:pPr>
            <a:r>
              <a:rPr lang="en-GB" sz="2000" kern="0">
                <a:solidFill>
                  <a:srgbClr val="006AA5"/>
                </a:solidFill>
                <a:latin typeface="Open Sans"/>
                <a:ea typeface="Open Sans"/>
                <a:cs typeface="Open Sans"/>
              </a:rPr>
              <a:t>with a value of at least </a:t>
            </a:r>
            <a:r>
              <a:rPr lang="en-GB" sz="2000" b="1" kern="0">
                <a:solidFill>
                  <a:srgbClr val="006AA5"/>
                </a:solidFill>
                <a:latin typeface="Open Sans"/>
                <a:ea typeface="Open Sans"/>
                <a:cs typeface="Open Sans"/>
              </a:rPr>
              <a:t>EUR 200 000</a:t>
            </a:r>
            <a:r>
              <a:rPr lang="en-GB" sz="2000" kern="0">
                <a:solidFill>
                  <a:srgbClr val="006AA5"/>
                </a:solidFill>
                <a:latin typeface="Open Sans"/>
                <a:ea typeface="Open Sans"/>
                <a:cs typeface="Open Sans"/>
              </a:rPr>
              <a:t>;</a:t>
            </a:r>
          </a:p>
          <a:p>
            <a:pPr marL="342900" indent="-342900" algn="just">
              <a:buFont typeface="Arial" panose="020B0604020202020204" pitchFamily="34" charset="0"/>
              <a:buChar char="•"/>
            </a:pPr>
            <a:r>
              <a:rPr lang="en-GB" sz="2000" kern="0">
                <a:solidFill>
                  <a:srgbClr val="006AA5"/>
                </a:solidFill>
                <a:latin typeface="Open Sans"/>
                <a:ea typeface="Open Sans"/>
                <a:cs typeface="Open Sans"/>
              </a:rPr>
              <a:t>with at least 2 other beneficiaries (coordinator and </a:t>
            </a:r>
            <a:r>
              <a:rPr lang="en-GB" sz="2000" b="1" kern="0">
                <a:solidFill>
                  <a:srgbClr val="006AA5"/>
                </a:solidFill>
                <a:latin typeface="Open Sans"/>
                <a:ea typeface="Open Sans"/>
                <a:cs typeface="Open Sans"/>
              </a:rPr>
              <a:t>2 other beneficiaries</a:t>
            </a:r>
            <a:r>
              <a:rPr lang="en-GB" sz="2000" kern="0">
                <a:solidFill>
                  <a:srgbClr val="006AA5"/>
                </a:solidFill>
                <a:latin typeface="Open Sans"/>
                <a:ea typeface="Open Sans"/>
                <a:cs typeface="Open Sans"/>
              </a:rPr>
              <a:t>); </a:t>
            </a:r>
            <a:endParaRPr lang="en-GB" sz="2000">
              <a:ea typeface="Calibri"/>
              <a:cs typeface="Calibri"/>
            </a:endParaRPr>
          </a:p>
          <a:p>
            <a:pPr marL="342900" indent="-342900" algn="just">
              <a:buFont typeface="Arial" panose="020B0604020202020204" pitchFamily="34" charset="0"/>
              <a:buChar char="•"/>
            </a:pPr>
            <a:r>
              <a:rPr lang="en-GB" sz="2000" kern="0">
                <a:solidFill>
                  <a:srgbClr val="006AA5"/>
                </a:solidFill>
                <a:latin typeface="Open Sans"/>
                <a:ea typeface="Open Sans"/>
                <a:cs typeface="Open Sans"/>
              </a:rPr>
              <a:t>which was implemented </a:t>
            </a:r>
            <a:r>
              <a:rPr lang="en-GB" sz="2000" b="1" kern="0">
                <a:solidFill>
                  <a:srgbClr val="006AA5"/>
                </a:solidFill>
                <a:latin typeface="Open Sans"/>
                <a:ea typeface="Open Sans"/>
                <a:cs typeface="Open Sans"/>
              </a:rPr>
              <a:t>and finished </a:t>
            </a:r>
            <a:r>
              <a:rPr lang="en-GB" sz="2000" kern="0">
                <a:solidFill>
                  <a:srgbClr val="006AA5"/>
                </a:solidFill>
                <a:latin typeface="Open Sans"/>
                <a:ea typeface="Open Sans"/>
                <a:cs typeface="Open Sans"/>
              </a:rPr>
              <a:t>within the last 5 years (2020-2024).</a:t>
            </a:r>
          </a:p>
          <a:p>
            <a:pPr marL="342900" indent="-342900" algn="just">
              <a:buFont typeface="Arial" panose="020B0604020202020204" pitchFamily="34" charset="0"/>
              <a:buChar char="•"/>
            </a:pPr>
            <a:endParaRPr lang="en-GB" sz="2000" kern="0">
              <a:solidFill>
                <a:srgbClr val="006AA5"/>
              </a:solidFill>
              <a:latin typeface="Open Sans"/>
              <a:ea typeface="Open Sans"/>
              <a:cs typeface="Open Sans"/>
            </a:endParaRPr>
          </a:p>
          <a:p>
            <a:pPr algn="just"/>
            <a:r>
              <a:rPr lang="en-GB" sz="2000" kern="0">
                <a:solidFill>
                  <a:srgbClr val="A58265"/>
                </a:solidFill>
                <a:latin typeface="Open Sans"/>
                <a:ea typeface="Open Sans"/>
                <a:cs typeface="Open Sans"/>
              </a:rPr>
              <a:t>Additionally</a:t>
            </a:r>
            <a:r>
              <a:rPr lang="en-GB" sz="2000" kern="0">
                <a:solidFill>
                  <a:srgbClr val="006AA5"/>
                </a:solidFill>
                <a:latin typeface="Open Sans"/>
                <a:ea typeface="Open Sans"/>
                <a:cs typeface="Open Sans"/>
              </a:rPr>
              <a:t>, the lead project manager is expected to have a very good command of English (C1 level or higher).</a:t>
            </a:r>
            <a:endParaRPr lang="en-GB" sz="2000">
              <a:ea typeface="Calibri" panose="020F0502020204030204"/>
              <a:cs typeface="Calibri" panose="020F0502020204030204"/>
            </a:endParaRPr>
          </a:p>
          <a:p>
            <a:pPr algn="just"/>
            <a:endParaRPr lang="en-GB" sz="2000" kern="0">
              <a:solidFill>
                <a:srgbClr val="006AA5"/>
              </a:solidFill>
              <a:latin typeface="Open Sans"/>
              <a:ea typeface="Open Sans"/>
              <a:cs typeface="Open Sans"/>
            </a:endParaRPr>
          </a:p>
          <a:p>
            <a:pPr algn="just"/>
            <a:r>
              <a:rPr lang="en-GB" sz="2000" kern="0">
                <a:solidFill>
                  <a:srgbClr val="006AA5"/>
                </a:solidFill>
                <a:latin typeface="Open Sans"/>
                <a:ea typeface="Open Sans"/>
                <a:cs typeface="Open Sans"/>
              </a:rPr>
              <a:t>Proven track record in working with long-term unemployment initiatives for at least 1 year also will be assessed as presented in the slide before.</a:t>
            </a:r>
          </a:p>
        </p:txBody>
      </p:sp>
      <p:graphicFrame>
        <p:nvGraphicFramePr>
          <p:cNvPr id="11" name="Diagram 10">
            <a:extLst>
              <a:ext uri="{FF2B5EF4-FFF2-40B4-BE49-F238E27FC236}">
                <a16:creationId xmlns:a16="http://schemas.microsoft.com/office/drawing/2014/main" id="{D59E6BB4-F574-1305-9AB2-433EC84A1900}"/>
              </a:ext>
            </a:extLst>
          </p:cNvPr>
          <p:cNvGraphicFramePr/>
          <p:nvPr>
            <p:extLst>
              <p:ext uri="{D42A27DB-BD31-4B8C-83A1-F6EECF244321}">
                <p14:modId xmlns:p14="http://schemas.microsoft.com/office/powerpoint/2010/main" val="1091705917"/>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0540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6DA7AC-26B0-4C18-91A5-BA247B0417A5}"/>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D1AAE79-63BA-137F-1BBF-C8D83108DE2D}"/>
              </a:ext>
            </a:extLst>
          </p:cNvPr>
          <p:cNvPicPr>
            <a:picLocks noGrp="1" noRot="1" noChangeAspect="1" noMove="1" noResize="1" noEditPoints="1" noAdjustHandles="1" noChangeArrowheads="1" noChangeShapeType="1" noCrop="1"/>
          </p:cNvPicPr>
          <p:nvPr/>
        </p:nvPicPr>
        <p:blipFill rotWithShape="1">
          <a:blip r:embed="rId3"/>
          <a:srcRect t="9664" b="22301"/>
          <a:stretch/>
        </p:blipFill>
        <p:spPr>
          <a:xfrm>
            <a:off x="4267201" y="10"/>
            <a:ext cx="7924800" cy="3383270"/>
          </a:xfrm>
          <a:prstGeom prst="rect">
            <a:avLst/>
          </a:prstGeom>
        </p:spPr>
      </p:pic>
      <p:pic>
        <p:nvPicPr>
          <p:cNvPr id="12" name="Picture 11" descr="A group of people sitting at a table writing on notebooks&#10;&#10;Description automatically generated">
            <a:extLst>
              <a:ext uri="{FF2B5EF4-FFF2-40B4-BE49-F238E27FC236}">
                <a16:creationId xmlns:a16="http://schemas.microsoft.com/office/drawing/2014/main" id="{5DE2C081-0903-98AD-1317-9858BD768571}"/>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6434" b="16434"/>
          <a:stretch/>
        </p:blipFill>
        <p:spPr>
          <a:xfrm>
            <a:off x="4650916" y="3474720"/>
            <a:ext cx="7555832" cy="3383280"/>
          </a:xfrm>
          <a:prstGeom prst="rect">
            <a:avLst/>
          </a:prstGeom>
        </p:spPr>
      </p:pic>
      <p:sp useBgFill="1">
        <p:nvSpPr>
          <p:cNvPr id="19" name="Freeform: Shape 18">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26744633-145A-0704-E80C-FCFF104CDD73}"/>
              </a:ext>
            </a:extLst>
          </p:cNvPr>
          <p:cNvSpPr txBox="1"/>
          <p:nvPr/>
        </p:nvSpPr>
        <p:spPr>
          <a:xfrm>
            <a:off x="393406" y="609600"/>
            <a:ext cx="4579230" cy="3877197"/>
          </a:xfrm>
          <a:prstGeom prst="rect">
            <a:avLst/>
          </a:prstGeom>
        </p:spPr>
        <p:txBody>
          <a:bodyPr vert="horz" lIns="91440" tIns="45720" rIns="91440" bIns="45720" rtlCol="0" anchor="b">
            <a:normAutofit/>
          </a:bodyPr>
          <a:lstStyle/>
          <a:p>
            <a:pPr>
              <a:lnSpc>
                <a:spcPct val="90000"/>
              </a:lnSpc>
              <a:spcBef>
                <a:spcPct val="0"/>
              </a:spcBef>
              <a:spcAft>
                <a:spcPts val="592"/>
              </a:spcAft>
            </a:pPr>
            <a:endParaRPr lang="en-US" sz="4400" b="1" kern="1200">
              <a:solidFill>
                <a:schemeClr val="tx1"/>
              </a:solidFill>
              <a:latin typeface="+mj-lt"/>
              <a:ea typeface="+mj-ea"/>
              <a:cs typeface="+mj-cs"/>
            </a:endParaRPr>
          </a:p>
          <a:p>
            <a:pPr>
              <a:lnSpc>
                <a:spcPct val="90000"/>
              </a:lnSpc>
              <a:spcBef>
                <a:spcPct val="0"/>
              </a:spcBef>
              <a:spcAft>
                <a:spcPts val="592"/>
              </a:spcAft>
            </a:pPr>
            <a:endParaRPr lang="en-US" sz="4400" b="1" kern="1200">
              <a:solidFill>
                <a:schemeClr val="tx1"/>
              </a:solidFill>
              <a:latin typeface="+mj-lt"/>
              <a:ea typeface="+mj-ea"/>
              <a:cs typeface="+mj-cs"/>
            </a:endParaRPr>
          </a:p>
          <a:p>
            <a:pPr>
              <a:lnSpc>
                <a:spcPct val="90000"/>
              </a:lnSpc>
              <a:spcBef>
                <a:spcPct val="0"/>
              </a:spcBef>
              <a:spcAft>
                <a:spcPts val="592"/>
              </a:spcAft>
            </a:pPr>
            <a:endParaRPr lang="en-US" sz="4400" b="1" kern="1200">
              <a:solidFill>
                <a:schemeClr val="tx1"/>
              </a:solidFill>
              <a:latin typeface="+mj-lt"/>
              <a:ea typeface="+mj-ea"/>
              <a:cs typeface="+mj-cs"/>
            </a:endParaRPr>
          </a:p>
        </p:txBody>
      </p:sp>
      <p:sp>
        <p:nvSpPr>
          <p:cNvPr id="14" name="TextBox 13">
            <a:extLst>
              <a:ext uri="{FF2B5EF4-FFF2-40B4-BE49-F238E27FC236}">
                <a16:creationId xmlns:a16="http://schemas.microsoft.com/office/drawing/2014/main" id="{F00F77AA-7CF3-8B3C-8012-5E2C5D4C2D08}"/>
              </a:ext>
            </a:extLst>
          </p:cNvPr>
          <p:cNvSpPr txBox="1"/>
          <p:nvPr/>
        </p:nvSpPr>
        <p:spPr>
          <a:xfrm>
            <a:off x="393406" y="2233488"/>
            <a:ext cx="10786783" cy="2743502"/>
          </a:xfrm>
          <a:prstGeom prst="rect">
            <a:avLst/>
          </a:prstGeom>
        </p:spPr>
        <p:txBody>
          <a:bodyPr vert="horz" lIns="91440" tIns="45720" rIns="91440" bIns="45720" rtlCol="0" anchor="b">
            <a:normAutofit/>
          </a:bodyPr>
          <a:lstStyle/>
          <a:p>
            <a:pPr algn="ctr"/>
            <a:r>
              <a:rPr lang="en-US" sz="4400" b="1">
                <a:solidFill>
                  <a:srgbClr val="A58264"/>
                </a:solidFill>
                <a:ea typeface="+mn-lt"/>
                <a:cs typeface="+mn-lt"/>
              </a:rPr>
              <a:t>Target Group, Activities and Results</a:t>
            </a:r>
            <a:endParaRPr lang="en-US" sz="4400">
              <a:solidFill>
                <a:srgbClr val="000000"/>
              </a:solidFill>
              <a:ea typeface="+mn-lt"/>
              <a:cs typeface="+mn-lt"/>
            </a:endParaRPr>
          </a:p>
          <a:p>
            <a:pPr algn="ctr"/>
            <a:endParaRPr lang="en-US" sz="4400" b="1">
              <a:solidFill>
                <a:srgbClr val="A58264"/>
              </a:solidFill>
              <a:ea typeface="+mn-lt"/>
              <a:cs typeface="+mn-lt"/>
            </a:endParaRPr>
          </a:p>
          <a:p>
            <a:pPr algn="ctr">
              <a:lnSpc>
                <a:spcPct val="90000"/>
              </a:lnSpc>
              <a:spcBef>
                <a:spcPct val="0"/>
              </a:spcBef>
              <a:spcAft>
                <a:spcPts val="592"/>
              </a:spcAft>
            </a:pPr>
            <a:endParaRPr lang="en-US" sz="4400" b="1">
              <a:solidFill>
                <a:srgbClr val="A58264"/>
              </a:solidFill>
              <a:latin typeface="Qualion DemiBold"/>
              <a:ea typeface="+mj-ea"/>
              <a:cs typeface="+mj-cs"/>
            </a:endParaRPr>
          </a:p>
          <a:p>
            <a:pPr algn="ctr">
              <a:lnSpc>
                <a:spcPct val="90000"/>
              </a:lnSpc>
              <a:spcBef>
                <a:spcPct val="0"/>
              </a:spcBef>
              <a:spcAft>
                <a:spcPts val="592"/>
              </a:spcAft>
            </a:pPr>
            <a:endParaRPr lang="en-US" sz="4400" b="1" kern="1200">
              <a:solidFill>
                <a:srgbClr val="A58264"/>
              </a:solidFill>
              <a:latin typeface="Qualion DemiBold"/>
              <a:ea typeface="+mj-ea"/>
              <a:cs typeface="+mj-cs"/>
            </a:endParaRPr>
          </a:p>
          <a:p>
            <a:pPr>
              <a:lnSpc>
                <a:spcPct val="90000"/>
              </a:lnSpc>
              <a:spcBef>
                <a:spcPct val="0"/>
              </a:spcBef>
              <a:spcAft>
                <a:spcPts val="592"/>
              </a:spcAft>
            </a:pPr>
            <a:endParaRPr lang="en-US" sz="4400" b="1" kern="1200">
              <a:solidFill>
                <a:schemeClr val="tx1"/>
              </a:solidFill>
              <a:latin typeface="+mj-lt"/>
              <a:ea typeface="+mj-ea"/>
              <a:cs typeface="+mj-cs"/>
            </a:endParaRPr>
          </a:p>
          <a:p>
            <a:pPr>
              <a:lnSpc>
                <a:spcPct val="90000"/>
              </a:lnSpc>
              <a:spcBef>
                <a:spcPct val="0"/>
              </a:spcBef>
              <a:spcAft>
                <a:spcPts val="592"/>
              </a:spcAft>
            </a:pPr>
            <a:endParaRPr lang="en-US" sz="4400" b="1" kern="1200">
              <a:solidFill>
                <a:schemeClr val="tx1"/>
              </a:solidFill>
              <a:latin typeface="+mj-lt"/>
              <a:ea typeface="+mj-ea"/>
              <a:cs typeface="+mj-cs"/>
            </a:endParaRPr>
          </a:p>
        </p:txBody>
      </p:sp>
      <p:sp>
        <p:nvSpPr>
          <p:cNvPr id="2" name="TextBox 1">
            <a:extLst>
              <a:ext uri="{FF2B5EF4-FFF2-40B4-BE49-F238E27FC236}">
                <a16:creationId xmlns:a16="http://schemas.microsoft.com/office/drawing/2014/main" id="{F9A57C6C-AE17-5A31-8102-342D6E2A15B3}"/>
              </a:ext>
            </a:extLst>
          </p:cNvPr>
          <p:cNvSpPr txBox="1"/>
          <p:nvPr/>
        </p:nvSpPr>
        <p:spPr>
          <a:xfrm>
            <a:off x="4651375" y="6858000"/>
            <a:ext cx="7554913" cy="317500"/>
          </a:xfrm>
          <a:prstGeom prst="rect">
            <a:avLst/>
          </a:prstGeom>
        </p:spPr>
        <p:txBody>
          <a:bodyPr>
            <a:normAutofit fontScale="92500" lnSpcReduction="20000"/>
          </a:bodyPr>
          <a:lstStyle/>
          <a:p>
            <a:r>
              <a:rPr lang="en-US"/>
              <a:t>ThePhoto by PhotoAuthor is licensed under CCYYSA.</a:t>
            </a:r>
          </a:p>
        </p:txBody>
      </p:sp>
    </p:spTree>
    <p:extLst>
      <p:ext uri="{BB962C8B-B14F-4D97-AF65-F5344CB8AC3E}">
        <p14:creationId xmlns:p14="http://schemas.microsoft.com/office/powerpoint/2010/main" val="3898751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0E378-EBB4-E1B4-D045-01D3857E334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631B98E-6A28-7119-C8F8-FD5E0EE0C732}"/>
              </a:ext>
            </a:extLst>
          </p:cNvPr>
          <p:cNvPicPr>
            <a:picLocks noGrp="1" noRot="1" noChangeAspect="1" noMove="1" noResize="1" noEditPoints="1" noAdjustHandles="1" noChangeArrowheads="1" noChangeShapeType="1" noCrop="1"/>
          </p:cNvPicPr>
          <p:nvPr/>
        </p:nvPicPr>
        <p:blipFill>
          <a:blip r:embed="rId4"/>
          <a:stretch>
            <a:fillRect/>
          </a:stretch>
        </p:blipFill>
        <p:spPr>
          <a:xfrm>
            <a:off x="1" y="0"/>
            <a:ext cx="12192000" cy="6857999"/>
          </a:xfrm>
          <a:prstGeom prst="rect">
            <a:avLst/>
          </a:prstGeom>
        </p:spPr>
      </p:pic>
      <p:sp>
        <p:nvSpPr>
          <p:cNvPr id="8" name="TextBox 7">
            <a:extLst>
              <a:ext uri="{FF2B5EF4-FFF2-40B4-BE49-F238E27FC236}">
                <a16:creationId xmlns:a16="http://schemas.microsoft.com/office/drawing/2014/main" id="{B24B59AD-875A-8760-EDDA-88FA6BF43D9B}"/>
              </a:ext>
            </a:extLst>
          </p:cNvPr>
          <p:cNvSpPr txBox="1"/>
          <p:nvPr/>
        </p:nvSpPr>
        <p:spPr>
          <a:xfrm>
            <a:off x="577569" y="1469774"/>
            <a:ext cx="10832122" cy="4478149"/>
          </a:xfrm>
          <a:prstGeom prst="rect">
            <a:avLst/>
          </a:prstGeom>
          <a:noFill/>
        </p:spPr>
        <p:txBody>
          <a:bodyPr wrap="square" lIns="91440" tIns="45720" rIns="91440" bIns="45720" rtlCol="0" anchor="t">
            <a:spAutoFit/>
          </a:bodyPr>
          <a:lstStyle/>
          <a:p>
            <a:pPr algn="ctr">
              <a:spcAft>
                <a:spcPts val="592"/>
              </a:spcAft>
            </a:pPr>
            <a:endParaRPr lang="en-GB" sz="2800" b="1" kern="0">
              <a:solidFill>
                <a:srgbClr val="A58265"/>
              </a:solidFill>
              <a:latin typeface="Qualion DemiBold"/>
              <a:ea typeface="Times New Roman" panose="02020603050405020304" pitchFamily="18" charset="0"/>
              <a:cs typeface="Open Sans"/>
            </a:endParaRPr>
          </a:p>
          <a:p>
            <a:pPr algn="just">
              <a:spcAft>
                <a:spcPts val="592"/>
              </a:spcAft>
            </a:pPr>
            <a:r>
              <a:rPr lang="en-GB" sz="2200" b="1" kern="0">
                <a:solidFill>
                  <a:srgbClr val="006AA5"/>
                </a:solidFill>
                <a:latin typeface="Open Sans"/>
                <a:ea typeface="Open Sans"/>
                <a:cs typeface="Open Sans"/>
              </a:rPr>
              <a:t>Q: As stated in Section 2.1 of the Call Conditions, this Call will support transnational projects which aim at transferring or scaling up of proven social innovations. </a:t>
            </a:r>
          </a:p>
          <a:p>
            <a:pPr algn="just">
              <a:spcAft>
                <a:spcPts val="592"/>
              </a:spcAft>
            </a:pPr>
            <a:endParaRPr lang="en-GB" sz="2200" b="1" kern="0">
              <a:solidFill>
                <a:srgbClr val="006AA5"/>
              </a:solidFill>
              <a:latin typeface="Open Sans"/>
              <a:ea typeface="Open Sans"/>
              <a:cs typeface="Open Sans"/>
            </a:endParaRPr>
          </a:p>
          <a:p>
            <a:pPr algn="just">
              <a:spcAft>
                <a:spcPts val="592"/>
              </a:spcAft>
            </a:pPr>
            <a:r>
              <a:rPr lang="en-GB" sz="2200" b="1" kern="0">
                <a:solidFill>
                  <a:srgbClr val="006AA5"/>
                </a:solidFill>
                <a:latin typeface="Open Sans"/>
                <a:ea typeface="Open Sans"/>
                <a:cs typeface="Open Sans"/>
              </a:rPr>
              <a:t>Can we further develop an innovation that has been tested and implemented on a small scale (locally)? </a:t>
            </a:r>
            <a:endParaRPr lang="en-GB"/>
          </a:p>
          <a:p>
            <a:pPr algn="just"/>
            <a:endParaRPr lang="en-GB" sz="2400" kern="0">
              <a:solidFill>
                <a:srgbClr val="006AA5"/>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GB" sz="2400" kern="0">
              <a:solidFill>
                <a:srgbClr val="006AA5"/>
              </a:solidFill>
              <a:latin typeface="Open Sans"/>
              <a:ea typeface="Open Sans"/>
              <a:cs typeface="Open Sans"/>
            </a:endParaRPr>
          </a:p>
          <a:p>
            <a:pPr algn="just">
              <a:spcAft>
                <a:spcPts val="592"/>
              </a:spcAft>
            </a:pPr>
            <a:endParaRPr lang="en-GB" sz="2400" kern="0">
              <a:solidFill>
                <a:srgbClr val="006AA5"/>
              </a:solidFill>
              <a:latin typeface="Open Sans"/>
              <a:ea typeface="Open Sans"/>
              <a:cs typeface="Open Sans"/>
            </a:endParaRPr>
          </a:p>
          <a:p>
            <a:pPr algn="just">
              <a:spcAft>
                <a:spcPts val="592"/>
              </a:spcAft>
            </a:pPr>
            <a:endParaRPr lang="en-GB" sz="2800" kern="0">
              <a:solidFill>
                <a:srgbClr val="006AA5"/>
              </a:solidFill>
              <a:latin typeface="Qualion DemiBold"/>
              <a:cs typeface="Open Sans"/>
            </a:endParaRPr>
          </a:p>
        </p:txBody>
      </p:sp>
      <p:graphicFrame>
        <p:nvGraphicFramePr>
          <p:cNvPr id="3" name="Diagram 2">
            <a:extLst>
              <a:ext uri="{FF2B5EF4-FFF2-40B4-BE49-F238E27FC236}">
                <a16:creationId xmlns:a16="http://schemas.microsoft.com/office/drawing/2014/main" id="{01E3500B-EEA9-2547-244E-D7854B8AADA3}"/>
              </a:ext>
            </a:extLst>
          </p:cNvPr>
          <p:cNvGraphicFramePr/>
          <p:nvPr>
            <p:extLst>
              <p:ext uri="{D42A27DB-BD31-4B8C-83A1-F6EECF244321}">
                <p14:modId xmlns:p14="http://schemas.microsoft.com/office/powerpoint/2010/main" val="2342839817"/>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66457068"/>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A527B-2C37-80E0-9422-42750102D7D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1961E5C-E551-4860-A512-AE7A0195086C}"/>
              </a:ext>
            </a:extLst>
          </p:cNvPr>
          <p:cNvSpPr txBox="1"/>
          <p:nvPr/>
        </p:nvSpPr>
        <p:spPr>
          <a:xfrm>
            <a:off x="247650" y="1416041"/>
            <a:ext cx="11433810"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lt-LT" sz="2800" b="1">
              <a:solidFill>
                <a:srgbClr val="A58265"/>
              </a:solidFill>
              <a:latin typeface="Open Sans"/>
              <a:ea typeface="Open Sans"/>
              <a:cs typeface="Calibri"/>
            </a:endParaRPr>
          </a:p>
          <a:p>
            <a:pPr algn="ctr"/>
            <a:endParaRPr lang="lt-LT" sz="2800" b="1">
              <a:solidFill>
                <a:srgbClr val="A58265"/>
              </a:solidFill>
              <a:latin typeface="Open Sans"/>
              <a:ea typeface="Open Sans"/>
              <a:cs typeface="Calibri"/>
            </a:endParaRPr>
          </a:p>
          <a:p>
            <a:pPr algn="ctr"/>
            <a:endParaRPr lang="en-US" sz="2800" b="1">
              <a:solidFill>
                <a:srgbClr val="A58265"/>
              </a:solidFill>
              <a:latin typeface="Open Sans"/>
              <a:ea typeface="Open Sans"/>
              <a:cs typeface="Open Sans"/>
            </a:endParaRPr>
          </a:p>
          <a:p>
            <a:pPr algn="ctr"/>
            <a:endParaRPr lang="en-GB" sz="2000">
              <a:solidFill>
                <a:srgbClr val="666666"/>
              </a:solidFill>
              <a:latin typeface="Times New Roman"/>
              <a:ea typeface="Open Sans"/>
              <a:cs typeface="Times New Roman"/>
            </a:endParaRPr>
          </a:p>
          <a:p>
            <a:endParaRPr lang="en-GB" sz="2000" b="1">
              <a:solidFill>
                <a:srgbClr val="A58265"/>
              </a:solidFill>
              <a:latin typeface="Open Sans"/>
              <a:ea typeface="Open Sans"/>
              <a:cs typeface="Calibri"/>
            </a:endParaRPr>
          </a:p>
        </p:txBody>
      </p:sp>
      <p:sp>
        <p:nvSpPr>
          <p:cNvPr id="6" name="TextBox 5">
            <a:extLst>
              <a:ext uri="{FF2B5EF4-FFF2-40B4-BE49-F238E27FC236}">
                <a16:creationId xmlns:a16="http://schemas.microsoft.com/office/drawing/2014/main" id="{4BCADA75-4924-C246-C84E-C9BB1DB1BCEC}"/>
              </a:ext>
            </a:extLst>
          </p:cNvPr>
          <p:cNvSpPr txBox="1"/>
          <p:nvPr/>
        </p:nvSpPr>
        <p:spPr>
          <a:xfrm>
            <a:off x="510540" y="1416041"/>
            <a:ext cx="10811052" cy="486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2200" kern="0">
                <a:solidFill>
                  <a:srgbClr val="006AA5"/>
                </a:solidFill>
                <a:latin typeface="Open Sans"/>
                <a:ea typeface="Open Sans"/>
                <a:cs typeface="Open Sans"/>
              </a:rPr>
              <a:t>Yes, the volumes of previously successfully implemented social innovations may be different. If it fits the needs for your project, then surely locally tested and implemented social innovations can be used for your promising initiatives.</a:t>
            </a:r>
          </a:p>
          <a:p>
            <a:pPr algn="just"/>
            <a:endParaRPr lang="en-GB" sz="2200" kern="0">
              <a:solidFill>
                <a:srgbClr val="006AA5"/>
              </a:solidFill>
              <a:latin typeface="Open Sans"/>
              <a:ea typeface="Open Sans"/>
              <a:cs typeface="Open Sans"/>
            </a:endParaRPr>
          </a:p>
          <a:p>
            <a:pPr algn="just"/>
            <a:r>
              <a:rPr lang="en-GB" sz="2200" kern="0">
                <a:solidFill>
                  <a:srgbClr val="A58265"/>
                </a:solidFill>
                <a:latin typeface="Open Sans"/>
                <a:ea typeface="Open Sans"/>
                <a:cs typeface="Open Sans"/>
              </a:rPr>
              <a:t>Important to underline </a:t>
            </a:r>
            <a:r>
              <a:rPr lang="en-GB" sz="2200" b="1" kern="0">
                <a:solidFill>
                  <a:srgbClr val="A58265"/>
                </a:solidFill>
                <a:latin typeface="Open Sans"/>
                <a:ea typeface="Open Sans"/>
                <a:cs typeface="Open Sans"/>
              </a:rPr>
              <a:t>what defines social innovation </a:t>
            </a:r>
            <a:r>
              <a:rPr lang="en-GB" sz="2200" kern="0">
                <a:solidFill>
                  <a:srgbClr val="A58265"/>
                </a:solidFill>
                <a:latin typeface="Open Sans"/>
                <a:ea typeface="Open Sans"/>
                <a:cs typeface="Open Sans"/>
              </a:rPr>
              <a:t>under current Call: </a:t>
            </a:r>
            <a:endParaRPr lang="en-US">
              <a:solidFill>
                <a:srgbClr val="A58265"/>
              </a:solidFill>
              <a:ea typeface="Calibri" panose="020F0502020204030204"/>
              <a:cs typeface="Calibri" panose="020F0502020204030204"/>
            </a:endParaRPr>
          </a:p>
          <a:p>
            <a:pPr algn="just"/>
            <a:endParaRPr lang="en-GB" sz="2200" kern="0">
              <a:solidFill>
                <a:srgbClr val="006AA5"/>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2200" kern="0">
                <a:solidFill>
                  <a:srgbClr val="006AA5"/>
                </a:solidFill>
                <a:latin typeface="Open Sans"/>
                <a:ea typeface="Open Sans"/>
                <a:cs typeface="Open Sans"/>
              </a:rPr>
              <a:t>Social innovation is an activity, that is </a:t>
            </a:r>
            <a:r>
              <a:rPr lang="en-GB" sz="2200" b="1" kern="0">
                <a:solidFill>
                  <a:srgbClr val="006AA5"/>
                </a:solidFill>
                <a:latin typeface="Open Sans"/>
                <a:ea typeface="Open Sans"/>
                <a:cs typeface="Open Sans"/>
              </a:rPr>
              <a:t>social both as to its ends and its means</a:t>
            </a:r>
            <a:r>
              <a:rPr lang="en-GB" sz="2200" kern="0">
                <a:solidFill>
                  <a:srgbClr val="006AA5"/>
                </a:solidFill>
                <a:latin typeface="Open Sans"/>
                <a:ea typeface="Open Sans"/>
                <a:cs typeface="Open Sans"/>
              </a:rPr>
              <a:t> and in particular an activity which relates to the development and implementation of new ideas concerning products, services, practices and models, that simultaneously </a:t>
            </a:r>
            <a:r>
              <a:rPr lang="en-GB" sz="2200" b="1" kern="0">
                <a:solidFill>
                  <a:srgbClr val="006AA5"/>
                </a:solidFill>
                <a:latin typeface="Open Sans"/>
                <a:ea typeface="Open Sans"/>
                <a:cs typeface="Open Sans"/>
              </a:rPr>
              <a:t>meets social needs and creates new social relationships or collaborations</a:t>
            </a:r>
            <a:r>
              <a:rPr lang="en-GB" sz="2200" kern="0">
                <a:solidFill>
                  <a:srgbClr val="006AA5"/>
                </a:solidFill>
                <a:latin typeface="Open Sans"/>
                <a:ea typeface="Open Sans"/>
                <a:cs typeface="Open Sans"/>
              </a:rPr>
              <a:t> between public, civil society, or private organisations, thereby </a:t>
            </a:r>
            <a:r>
              <a:rPr lang="en-GB" sz="2200" b="1" kern="0">
                <a:solidFill>
                  <a:srgbClr val="006AA5"/>
                </a:solidFill>
                <a:latin typeface="Open Sans"/>
                <a:ea typeface="Open Sans"/>
                <a:cs typeface="Open Sans"/>
              </a:rPr>
              <a:t>benefiting society and boosting its capacity to act</a:t>
            </a:r>
            <a:r>
              <a:rPr lang="en-GB" sz="2200" kern="0">
                <a:solidFill>
                  <a:srgbClr val="006AA5"/>
                </a:solidFill>
                <a:latin typeface="Open Sans"/>
                <a:ea typeface="Open Sans"/>
                <a:cs typeface="Open Sans"/>
              </a:rPr>
              <a:t>.</a:t>
            </a:r>
            <a:endParaRPr lang="en-GB"/>
          </a:p>
          <a:p>
            <a:pPr algn="just"/>
            <a:endParaRPr lang="en-GB" sz="2200" kern="0">
              <a:solidFill>
                <a:srgbClr val="006AA5"/>
              </a:solidFill>
              <a:latin typeface="Open Sans" panose="020B0606030504020204" pitchFamily="34" charset="0"/>
              <a:ea typeface="Open Sans" panose="020B0606030504020204" pitchFamily="34" charset="0"/>
              <a:cs typeface="Open Sans" panose="020B0606030504020204" pitchFamily="34" charset="0"/>
            </a:endParaRPr>
          </a:p>
          <a:p>
            <a:endParaRPr lang="en-GB" sz="2400" b="1" kern="0">
              <a:solidFill>
                <a:srgbClr val="A58265"/>
              </a:solidFill>
              <a:latin typeface="Open Sans"/>
              <a:ea typeface="Open Sans"/>
              <a:cs typeface="Calibri"/>
            </a:endParaRPr>
          </a:p>
        </p:txBody>
      </p:sp>
      <p:graphicFrame>
        <p:nvGraphicFramePr>
          <p:cNvPr id="12" name="Diagram 11">
            <a:extLst>
              <a:ext uri="{FF2B5EF4-FFF2-40B4-BE49-F238E27FC236}">
                <a16:creationId xmlns:a16="http://schemas.microsoft.com/office/drawing/2014/main" id="{B59F7FAD-CEB7-CCB6-375F-EB6BD8CFE175}"/>
              </a:ext>
            </a:extLst>
          </p:cNvPr>
          <p:cNvGraphicFramePr/>
          <p:nvPr>
            <p:extLst>
              <p:ext uri="{D42A27DB-BD31-4B8C-83A1-F6EECF244321}">
                <p14:modId xmlns:p14="http://schemas.microsoft.com/office/powerpoint/2010/main" val="4015789372"/>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71407089"/>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1184940"/>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a:t>
            </a:r>
            <a:r>
              <a:rPr lang="en-GB" sz="2200" b="1" kern="0">
                <a:solidFill>
                  <a:srgbClr val="006AA5"/>
                </a:solidFill>
                <a:latin typeface="Open Sans"/>
                <a:ea typeface="Calibri"/>
                <a:cs typeface="Calibri"/>
              </a:rPr>
              <a:t>Do all the partners have to implement similar activities? </a:t>
            </a:r>
          </a:p>
          <a:p>
            <a:pPr algn="just">
              <a:spcAft>
                <a:spcPts val="592"/>
              </a:spcAft>
            </a:pPr>
            <a:r>
              <a:rPr lang="lt-LT" sz="2200" b="1" kern="0">
                <a:solidFill>
                  <a:srgbClr val="006AA5"/>
                </a:solidFill>
                <a:latin typeface="Open Sans"/>
                <a:ea typeface="Open Sans"/>
                <a:cs typeface="Open Sans"/>
              </a:rPr>
              <a:t>Is</a:t>
            </a:r>
            <a:r>
              <a:rPr lang="en-GB" sz="2200" b="1" kern="0">
                <a:solidFill>
                  <a:srgbClr val="006AA5"/>
                </a:solidFill>
                <a:latin typeface="Open Sans"/>
                <a:ea typeface="Open Sans"/>
                <a:cs typeface="Open Sans"/>
              </a:rPr>
              <a:t> the application supposed to replicate/</a:t>
            </a:r>
            <a:r>
              <a:rPr lang="lt-LT" sz="2200" b="1" kern="0">
                <a:solidFill>
                  <a:srgbClr val="006AA5"/>
                </a:solidFill>
                <a:latin typeface="Open Sans"/>
                <a:ea typeface="Open Sans"/>
                <a:cs typeface="Open Sans"/>
              </a:rPr>
              <a:t>scale up</a:t>
            </a:r>
            <a:r>
              <a:rPr lang="en-GB" sz="2200" b="1" kern="0">
                <a:solidFill>
                  <a:srgbClr val="006AA5"/>
                </a:solidFill>
                <a:latin typeface="Open Sans"/>
                <a:ea typeface="Open Sans"/>
                <a:cs typeface="Open Sans"/>
              </a:rPr>
              <a:t> only one social innovation or can the project be based on multiple social innovations?</a:t>
            </a:r>
            <a:endParaRPr lang="en-GB">
              <a:latin typeface="Open Sans"/>
              <a:ea typeface="Open Sans"/>
              <a:cs typeface="Open Sans"/>
            </a:endParaRP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3588996"/>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Not necessarily, partnerships can be diverse and the roles of the </a:t>
            </a:r>
            <a:r>
              <a:rPr lang="lt-LT" sz="2000" kern="0">
                <a:solidFill>
                  <a:srgbClr val="006AA5"/>
                </a:solidFill>
                <a:latin typeface="Open Sans"/>
                <a:ea typeface="Open Sans"/>
                <a:cs typeface="Open Sans"/>
              </a:rPr>
              <a:t>co-applicants</a:t>
            </a:r>
            <a:r>
              <a:rPr lang="en-GB" sz="2000" kern="0">
                <a:solidFill>
                  <a:srgbClr val="006AA5"/>
                </a:solidFill>
                <a:latin typeface="Open Sans"/>
                <a:ea typeface="Open Sans"/>
                <a:cs typeface="Open Sans"/>
              </a:rPr>
              <a:t> can be different. There is no requirement for the same activities to take place.</a:t>
            </a:r>
          </a:p>
          <a:p>
            <a:pPr algn="just">
              <a:lnSpc>
                <a:spcPct val="107000"/>
              </a:lnSpc>
            </a:pPr>
            <a:endParaRPr lang="en-GB" sz="2000" kern="0">
              <a:solidFill>
                <a:srgbClr val="006AA5"/>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All options of transfer and </a:t>
            </a:r>
            <a:r>
              <a:rPr lang="lt-LT" sz="2000" kern="0">
                <a:solidFill>
                  <a:srgbClr val="006AA5"/>
                </a:solidFill>
                <a:latin typeface="Open Sans"/>
                <a:ea typeface="Open Sans"/>
                <a:cs typeface="Open Sans"/>
              </a:rPr>
              <a:t>scale-up</a:t>
            </a:r>
            <a:r>
              <a:rPr lang="en-GB" sz="2000" kern="0">
                <a:solidFill>
                  <a:srgbClr val="006AA5"/>
                </a:solidFill>
                <a:latin typeface="Open Sans"/>
                <a:ea typeface="Open Sans"/>
                <a:cs typeface="Open Sans"/>
              </a:rPr>
              <a:t> of innovative approaches are possible as long as they are properly </a:t>
            </a:r>
            <a:r>
              <a:rPr lang="lt-LT" sz="2000" kern="0">
                <a:solidFill>
                  <a:srgbClr val="006AA5"/>
                </a:solidFill>
                <a:latin typeface="Open Sans"/>
                <a:ea typeface="Open Sans"/>
                <a:cs typeface="Open Sans"/>
              </a:rPr>
              <a:t>identified</a:t>
            </a:r>
            <a:r>
              <a:rPr lang="en-GB" sz="2000" kern="0">
                <a:solidFill>
                  <a:srgbClr val="006AA5"/>
                </a:solidFill>
                <a:latin typeface="Open Sans"/>
                <a:ea typeface="Open Sans"/>
                <a:cs typeface="Open Sans"/>
              </a:rPr>
              <a:t> and presented in</a:t>
            </a:r>
            <a:r>
              <a:rPr lang="lt-LT" sz="2000" kern="0">
                <a:solidFill>
                  <a:srgbClr val="006AA5"/>
                </a:solidFill>
                <a:latin typeface="Open Sans"/>
                <a:ea typeface="Open Sans"/>
                <a:cs typeface="Open Sans"/>
              </a:rPr>
              <a:t> the</a:t>
            </a:r>
            <a:r>
              <a:rPr lang="en-GB" sz="2000" kern="0">
                <a:solidFill>
                  <a:srgbClr val="006AA5"/>
                </a:solidFill>
                <a:latin typeface="Open Sans"/>
                <a:ea typeface="Open Sans"/>
                <a:cs typeface="Open Sans"/>
              </a:rPr>
              <a:t> Theory of Change (part of the project application) and other parts of the Application.</a:t>
            </a:r>
          </a:p>
          <a:p>
            <a:pPr algn="just">
              <a:lnSpc>
                <a:spcPct val="107000"/>
              </a:lnSpc>
            </a:pPr>
            <a:r>
              <a:rPr lang="en-GB" sz="2000" kern="0">
                <a:solidFill>
                  <a:srgbClr val="006AA5"/>
                </a:solidFill>
                <a:latin typeface="Open Sans"/>
                <a:ea typeface="Open Sans"/>
                <a:cs typeface="Open Sans"/>
              </a:rPr>
              <a:t> </a:t>
            </a:r>
            <a:endParaRPr lang="en-GB">
              <a:solidFill>
                <a:srgbClr val="000000"/>
              </a:solidFill>
              <a:latin typeface="Calibri"/>
              <a:ea typeface="Calibri"/>
              <a:cs typeface="Calibri"/>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p:txBody>
      </p:sp>
      <p:graphicFrame>
        <p:nvGraphicFramePr>
          <p:cNvPr id="22" name="Diagram 21">
            <a:extLst>
              <a:ext uri="{FF2B5EF4-FFF2-40B4-BE49-F238E27FC236}">
                <a16:creationId xmlns:a16="http://schemas.microsoft.com/office/drawing/2014/main" id="{501DD439-D0E5-CB04-1EF1-06B5AA7EF1FB}"/>
              </a:ext>
            </a:extLst>
          </p:cNvPr>
          <p:cNvGraphicFramePr/>
          <p:nvPr/>
        </p:nvGraphicFramePr>
        <p:xfrm>
          <a:off x="-270364" y="6608981"/>
          <a:ext cx="12764922"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 18">
            <a:extLst>
              <a:ext uri="{FF2B5EF4-FFF2-40B4-BE49-F238E27FC236}">
                <a16:creationId xmlns:a16="http://schemas.microsoft.com/office/drawing/2014/main" id="{21BF5EBD-559C-57F7-EC73-BD9DC6DD2535}"/>
              </a:ext>
            </a:extLst>
          </p:cNvPr>
          <p:cNvGraphicFramePr/>
          <p:nvPr>
            <p:extLst>
              <p:ext uri="{D42A27DB-BD31-4B8C-83A1-F6EECF244321}">
                <p14:modId xmlns:p14="http://schemas.microsoft.com/office/powerpoint/2010/main" val="3076973211"/>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801076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F07F6E-E1D0-AC44-0D55-448B84431AB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D109E74-466F-C414-CEFE-15EA342D5BDC}"/>
              </a:ext>
            </a:extLst>
          </p:cNvPr>
          <p:cNvSpPr txBox="1"/>
          <p:nvPr/>
        </p:nvSpPr>
        <p:spPr>
          <a:xfrm>
            <a:off x="856380" y="1147731"/>
            <a:ext cx="5132375" cy="456713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200" b="1">
                <a:solidFill>
                  <a:schemeClr val="accent1"/>
                </a:solidFill>
                <a:latin typeface="Open Sans"/>
                <a:ea typeface="Open Sans"/>
                <a:cs typeface="Open Sans"/>
              </a:rPr>
              <a:t>I – Relevant information</a:t>
            </a:r>
          </a:p>
          <a:p>
            <a:pPr>
              <a:lnSpc>
                <a:spcPct val="90000"/>
              </a:lnSpc>
              <a:spcBef>
                <a:spcPct val="0"/>
              </a:spcBef>
              <a:spcAft>
                <a:spcPts val="600"/>
              </a:spcAft>
            </a:pPr>
            <a:endParaRPr lang="en-US" sz="4400">
              <a:latin typeface="+mj-lt"/>
              <a:ea typeface="Calibri Light"/>
              <a:cs typeface="Calibri Light"/>
            </a:endParaRPr>
          </a:p>
        </p:txBody>
      </p:sp>
      <p:pic>
        <p:nvPicPr>
          <p:cNvPr id="2" name="Picture 1" descr="Abstract shapes graphs with different vibrant colors">
            <a:extLst>
              <a:ext uri="{FF2B5EF4-FFF2-40B4-BE49-F238E27FC236}">
                <a16:creationId xmlns:a16="http://schemas.microsoft.com/office/drawing/2014/main" id="{913B34F3-4507-A5B0-96A3-8EFB666E658E}"/>
              </a:ext>
            </a:extLst>
          </p:cNvPr>
          <p:cNvPicPr>
            <a:picLocks noChangeAspect="1"/>
          </p:cNvPicPr>
          <p:nvPr/>
        </p:nvPicPr>
        <p:blipFill>
          <a:blip r:embed="rId3"/>
          <a:srcRect l="11050" t="1492" r="31050" b="-149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3714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4086449"/>
            <a:ext cx="12201408" cy="310925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3293209"/>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Open Sans"/>
                <a:cs typeface="Open Sans"/>
              </a:rPr>
              <a:t>Q: What if definition of the long-term unemployed in our country is different from that the Call suggests (unemployed persons for at least 12 consecutive months)? E.g. our legislation considers person as long-term unemployed even if that person received a short-term working contract (5-7 days working contract).</a:t>
            </a:r>
            <a:endParaRPr lang="en-US" sz="2200" kern="0">
              <a:solidFill>
                <a:srgbClr val="000000"/>
              </a:solidFill>
              <a:latin typeface="Open Sans"/>
              <a:ea typeface="Open Sans"/>
              <a:cs typeface="Open Sans"/>
            </a:endParaRPr>
          </a:p>
          <a:p>
            <a:pPr algn="just">
              <a:spcAft>
                <a:spcPts val="592"/>
              </a:spcAft>
            </a:pPr>
            <a:endParaRPr lang="en-GB" sz="2200" kern="0">
              <a:solidFill>
                <a:srgbClr val="000000"/>
              </a:solidFill>
              <a:latin typeface="Open Sans"/>
              <a:ea typeface="Open Sans"/>
              <a:cs typeface="Open Sans"/>
            </a:endParaRPr>
          </a:p>
          <a:p>
            <a:pPr algn="just">
              <a:spcAft>
                <a:spcPts val="592"/>
              </a:spcAft>
            </a:pPr>
            <a:r>
              <a:rPr lang="en-GB" sz="2200" b="1" kern="0">
                <a:solidFill>
                  <a:srgbClr val="006AA5"/>
                </a:solidFill>
                <a:latin typeface="Open Sans"/>
                <a:ea typeface="Open Sans"/>
                <a:cs typeface="Open Sans"/>
              </a:rPr>
              <a:t>Also, in our partnering country's legislation there is no such definition of the LTU person and the closest distinction is that there are "persons unemployed for more than 6 months".</a:t>
            </a:r>
            <a:endParaRPr lang="en-GB"/>
          </a:p>
        </p:txBody>
      </p:sp>
      <p:sp>
        <p:nvSpPr>
          <p:cNvPr id="1061" name="TextBox 1060">
            <a:extLst>
              <a:ext uri="{FF2B5EF4-FFF2-40B4-BE49-F238E27FC236}">
                <a16:creationId xmlns:a16="http://schemas.microsoft.com/office/drawing/2014/main" id="{2CF45177-8A38-03C6-1981-64DBE900D087}"/>
              </a:ext>
            </a:extLst>
          </p:cNvPr>
          <p:cNvSpPr txBox="1"/>
          <p:nvPr/>
        </p:nvSpPr>
        <p:spPr>
          <a:xfrm>
            <a:off x="417155" y="4601438"/>
            <a:ext cx="11112269" cy="1015663"/>
          </a:xfrm>
          <a:prstGeom prst="rect">
            <a:avLst/>
          </a:prstGeom>
          <a:noFill/>
        </p:spPr>
        <p:txBody>
          <a:bodyPr wrap="square" lIns="91440" tIns="45720" rIns="91440" bIns="45720" rtlCol="0" anchor="t">
            <a:spAutoFit/>
          </a:bodyPr>
          <a:lstStyle/>
          <a:p>
            <a:pPr algn="just">
              <a:spcAft>
                <a:spcPts val="592"/>
              </a:spcAft>
            </a:pPr>
            <a:r>
              <a:rPr lang="en-GB" sz="2000">
                <a:solidFill>
                  <a:srgbClr val="006AA5"/>
                </a:solidFill>
                <a:latin typeface="Open Sans"/>
                <a:ea typeface="Open Sans"/>
                <a:cs typeface="Open Sans"/>
              </a:rPr>
              <a:t>A long-term unemployed person is defined in the Call Conditions as a person who has been out of work for more than 12 months. This definition is applicable to all participating countries and is based on the International Labour Organisation definition. </a:t>
            </a:r>
            <a:endParaRPr lang="en-US" sz="2000">
              <a:ea typeface="Calibri" panose="020F0502020204030204"/>
              <a:cs typeface="Calibri" panose="020F0502020204030204"/>
            </a:endParaRPr>
          </a:p>
        </p:txBody>
      </p:sp>
      <p:graphicFrame>
        <p:nvGraphicFramePr>
          <p:cNvPr id="22" name="Diagram 21">
            <a:extLst>
              <a:ext uri="{FF2B5EF4-FFF2-40B4-BE49-F238E27FC236}">
                <a16:creationId xmlns:a16="http://schemas.microsoft.com/office/drawing/2014/main" id="{501DD439-D0E5-CB04-1EF1-06B5AA7EF1FB}"/>
              </a:ext>
            </a:extLst>
          </p:cNvPr>
          <p:cNvGraphicFramePr/>
          <p:nvPr/>
        </p:nvGraphicFramePr>
        <p:xfrm>
          <a:off x="-270364" y="6608981"/>
          <a:ext cx="12764922"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 18">
            <a:extLst>
              <a:ext uri="{FF2B5EF4-FFF2-40B4-BE49-F238E27FC236}">
                <a16:creationId xmlns:a16="http://schemas.microsoft.com/office/drawing/2014/main" id="{3DEC80A9-D47C-5297-A2F0-062806B2309B}"/>
              </a:ext>
            </a:extLst>
          </p:cNvPr>
          <p:cNvGraphicFramePr/>
          <p:nvPr>
            <p:extLst>
              <p:ext uri="{D42A27DB-BD31-4B8C-83A1-F6EECF244321}">
                <p14:modId xmlns:p14="http://schemas.microsoft.com/office/powerpoint/2010/main" val="4262874510"/>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412407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1015663"/>
          </a:xfrm>
          <a:prstGeom prst="rect">
            <a:avLst/>
          </a:prstGeom>
          <a:noFill/>
        </p:spPr>
        <p:txBody>
          <a:bodyPr wrap="square" lIns="91440" tIns="45720" rIns="91440" bIns="45720" rtlCol="0" anchor="t">
            <a:spAutoFit/>
          </a:bodyPr>
          <a:lstStyle/>
          <a:p>
            <a:pPr algn="just">
              <a:spcAft>
                <a:spcPts val="592"/>
              </a:spcAft>
            </a:pPr>
            <a:r>
              <a:rPr lang="en-GB" sz="2000" b="1" kern="0">
                <a:solidFill>
                  <a:srgbClr val="006AA5"/>
                </a:solidFill>
                <a:latin typeface="Open Sans"/>
                <a:ea typeface="Calibri"/>
                <a:cs typeface="Calibri"/>
              </a:rPr>
              <a:t>Q: Are the people with disabilities considered to be the target group if they receive disability pension? Under legislation in our country, people receiving disability pension can work, if they want to.</a:t>
            </a:r>
            <a:endParaRPr lang="en-US" sz="2000" b="1" kern="0">
              <a:solidFill>
                <a:srgbClr val="006AA5"/>
              </a:solidFill>
              <a:latin typeface="Open Sans"/>
              <a:ea typeface="Calibri"/>
              <a:cs typeface="Calibri"/>
            </a:endParaRP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2673617"/>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Yes, persons with disabilities who are also long-term unemployed are considered as </a:t>
            </a:r>
            <a:r>
              <a:rPr lang="lt-LT" sz="2000" kern="0">
                <a:solidFill>
                  <a:srgbClr val="006AA5"/>
                </a:solidFill>
                <a:latin typeface="Open Sans"/>
                <a:ea typeface="Open Sans"/>
                <a:cs typeface="Open Sans"/>
              </a:rPr>
              <a:t>the </a:t>
            </a:r>
            <a:r>
              <a:rPr lang="en-GB" sz="2000" kern="0">
                <a:solidFill>
                  <a:srgbClr val="006AA5"/>
                </a:solidFill>
                <a:latin typeface="Open Sans"/>
                <a:ea typeface="Open Sans"/>
                <a:cs typeface="Open Sans"/>
              </a:rPr>
              <a:t>target group of the Call. However,</a:t>
            </a:r>
            <a:r>
              <a:rPr lang="lt-LT" sz="2000" kern="0">
                <a:solidFill>
                  <a:srgbClr val="006AA5"/>
                </a:solidFill>
                <a:latin typeface="Open Sans"/>
                <a:ea typeface="Open Sans"/>
                <a:cs typeface="Open Sans"/>
              </a:rPr>
              <a:t> please</a:t>
            </a:r>
            <a:r>
              <a:rPr lang="en-GB" sz="2000" kern="0">
                <a:solidFill>
                  <a:srgbClr val="006AA5"/>
                </a:solidFill>
                <a:latin typeface="Open Sans"/>
                <a:ea typeface="Open Sans"/>
                <a:cs typeface="Open Sans"/>
              </a:rPr>
              <a:t> keep in mind that in some countries receiving </a:t>
            </a:r>
            <a:r>
              <a:rPr lang="lt-LT" sz="2000" kern="0">
                <a:solidFill>
                  <a:srgbClr val="006AA5"/>
                </a:solidFill>
                <a:latin typeface="Open Sans"/>
                <a:ea typeface="Open Sans"/>
                <a:cs typeface="Open Sans"/>
              </a:rPr>
              <a:t>a </a:t>
            </a:r>
            <a:r>
              <a:rPr lang="en-GB" sz="2000" kern="0">
                <a:solidFill>
                  <a:srgbClr val="006AA5"/>
                </a:solidFill>
                <a:latin typeface="Open Sans"/>
                <a:ea typeface="Open Sans"/>
                <a:cs typeface="Open Sans"/>
              </a:rPr>
              <a:t>wage may lead to </a:t>
            </a:r>
            <a:r>
              <a:rPr lang="lt-LT" sz="2000" kern="0">
                <a:solidFill>
                  <a:srgbClr val="006AA5"/>
                </a:solidFill>
                <a:latin typeface="Open Sans"/>
                <a:ea typeface="Open Sans"/>
                <a:cs typeface="Open Sans"/>
              </a:rPr>
              <a:t>the </a:t>
            </a:r>
            <a:r>
              <a:rPr lang="en-GB" sz="2000" kern="0">
                <a:solidFill>
                  <a:srgbClr val="006AA5"/>
                </a:solidFill>
                <a:latin typeface="Open Sans"/>
                <a:ea typeface="Open Sans"/>
                <a:cs typeface="Open Sans"/>
              </a:rPr>
              <a:t>deduction of the disability pension.</a:t>
            </a: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a:solidFill>
                <a:srgbClr val="000000"/>
              </a:solidFill>
              <a:latin typeface="Calibri"/>
              <a:ea typeface="Calibri"/>
              <a:cs typeface="Calibri"/>
            </a:endParaRPr>
          </a:p>
        </p:txBody>
      </p:sp>
      <p:graphicFrame>
        <p:nvGraphicFramePr>
          <p:cNvPr id="19" name="Diagram 18">
            <a:extLst>
              <a:ext uri="{FF2B5EF4-FFF2-40B4-BE49-F238E27FC236}">
                <a16:creationId xmlns:a16="http://schemas.microsoft.com/office/drawing/2014/main" id="{D0A9C902-1F86-FBBD-820E-E228201EF5FD}"/>
              </a:ext>
            </a:extLst>
          </p:cNvPr>
          <p:cNvGraphicFramePr/>
          <p:nvPr>
            <p:extLst>
              <p:ext uri="{D42A27DB-BD31-4B8C-83A1-F6EECF244321}">
                <p14:modId xmlns:p14="http://schemas.microsoft.com/office/powerpoint/2010/main" val="577278617"/>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54150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1184940"/>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a:t>
            </a:r>
            <a:r>
              <a:rPr lang="en-GB" sz="2200" b="1" kern="0">
                <a:solidFill>
                  <a:srgbClr val="006AA5"/>
                </a:solidFill>
                <a:latin typeface="Open Sans"/>
                <a:ea typeface="Calibri"/>
                <a:cs typeface="Calibri"/>
              </a:rPr>
              <a:t>Who has to be delegated to the mutual learning events that are planned to take place on-site in Brussels, Vilnius </a:t>
            </a:r>
            <a:r>
              <a:rPr lang="lt-LT" sz="2200" b="1" kern="0">
                <a:solidFill>
                  <a:srgbClr val="006AA5"/>
                </a:solidFill>
                <a:latin typeface="Open Sans"/>
                <a:ea typeface="Calibri"/>
                <a:cs typeface="Calibri"/>
              </a:rPr>
              <a:t>and</a:t>
            </a:r>
            <a:r>
              <a:rPr lang="en-GB" sz="2200" b="1" kern="0">
                <a:solidFill>
                  <a:srgbClr val="006AA5"/>
                </a:solidFill>
                <a:latin typeface="Open Sans"/>
                <a:ea typeface="Calibri"/>
                <a:cs typeface="Calibri"/>
              </a:rPr>
              <a:t> Paris?</a:t>
            </a:r>
          </a:p>
          <a:p>
            <a:pPr algn="just">
              <a:spcAft>
                <a:spcPts val="592"/>
              </a:spcAft>
            </a:pPr>
            <a:endParaRPr lang="en-GB" sz="2200" b="1" kern="0">
              <a:solidFill>
                <a:srgbClr val="006AA5"/>
              </a:solidFill>
              <a:latin typeface="Open Sans"/>
              <a:ea typeface="Calibri"/>
              <a:cs typeface="Calibri"/>
            </a:endParaRP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4320222"/>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Participating in the Mutual Learning Events is a mandatory activity for all the projects selected. For each event you have to consider participation of 2 persons from your consortium.</a:t>
            </a:r>
            <a:endParaRPr lang="en-GB" sz="2000" kern="0">
              <a:latin typeface="Open Sans"/>
              <a:ea typeface="Open Sans"/>
              <a:cs typeface="Open Sans"/>
            </a:endParaRPr>
          </a:p>
          <a:p>
            <a:pPr algn="just">
              <a:lnSpc>
                <a:spcPct val="107000"/>
              </a:lnSpc>
            </a:pPr>
            <a:endParaRPr lang="en-GB" sz="2000" kern="0">
              <a:solidFill>
                <a:srgbClr val="006AA5"/>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The designation of on-site meeting places is provisional in order to facilitate the calculation of costs. However, other cities may be considered during the course of the process, in accordance with the identified needs and the countries from which the majority of the projects will be selected.</a:t>
            </a:r>
            <a:endParaRPr lang="en-GB"/>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a:solidFill>
                <a:srgbClr val="000000"/>
              </a:solidFill>
              <a:latin typeface="Calibri"/>
              <a:ea typeface="Calibri"/>
              <a:cs typeface="Calibri"/>
            </a:endParaRPr>
          </a:p>
        </p:txBody>
      </p:sp>
      <p:graphicFrame>
        <p:nvGraphicFramePr>
          <p:cNvPr id="22" name="Diagram 21">
            <a:extLst>
              <a:ext uri="{FF2B5EF4-FFF2-40B4-BE49-F238E27FC236}">
                <a16:creationId xmlns:a16="http://schemas.microsoft.com/office/drawing/2014/main" id="{501DD439-D0E5-CB04-1EF1-06B5AA7EF1FB}"/>
              </a:ext>
            </a:extLst>
          </p:cNvPr>
          <p:cNvGraphicFramePr/>
          <p:nvPr/>
        </p:nvGraphicFramePr>
        <p:xfrm>
          <a:off x="-270364" y="6608981"/>
          <a:ext cx="12764922"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 18">
            <a:extLst>
              <a:ext uri="{FF2B5EF4-FFF2-40B4-BE49-F238E27FC236}">
                <a16:creationId xmlns:a16="http://schemas.microsoft.com/office/drawing/2014/main" id="{E157AB95-1111-72CC-5A1F-71669C481B25}"/>
              </a:ext>
            </a:extLst>
          </p:cNvPr>
          <p:cNvGraphicFramePr/>
          <p:nvPr>
            <p:extLst>
              <p:ext uri="{D42A27DB-BD31-4B8C-83A1-F6EECF244321}">
                <p14:modId xmlns:p14="http://schemas.microsoft.com/office/powerpoint/2010/main" val="1238724678"/>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964267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1600438"/>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a:t>
            </a:r>
            <a:r>
              <a:rPr lang="en-GB" sz="2200" b="1" kern="0">
                <a:solidFill>
                  <a:srgbClr val="006AA5"/>
                </a:solidFill>
                <a:latin typeface="Open Sans"/>
                <a:ea typeface="Calibri"/>
                <a:cs typeface="Calibri"/>
              </a:rPr>
              <a:t>We plan to train the project's target group for 6 months before job placement. Are </a:t>
            </a:r>
            <a:r>
              <a:rPr lang="en-GB" sz="2200" b="1" kern="0">
                <a:solidFill>
                  <a:schemeClr val="accent5"/>
                </a:solidFill>
                <a:latin typeface="Open Sans"/>
                <a:ea typeface="Calibri"/>
                <a:cs typeface="Calibri"/>
              </a:rPr>
              <a:t>scholarships </a:t>
            </a:r>
            <a:r>
              <a:rPr lang="en-GB" sz="2200" b="1" kern="0">
                <a:solidFill>
                  <a:srgbClr val="006AA5"/>
                </a:solidFill>
                <a:latin typeface="Open Sans"/>
                <a:ea typeface="Calibri"/>
                <a:cs typeface="Calibri"/>
              </a:rPr>
              <a:t>for participants eligible under this Call?</a:t>
            </a:r>
          </a:p>
          <a:p>
            <a:pPr algn="just">
              <a:spcAft>
                <a:spcPts val="592"/>
              </a:spcAft>
            </a:pPr>
            <a:endParaRPr lang="en-GB" sz="2200" b="1" kern="0">
              <a:solidFill>
                <a:srgbClr val="006AA5"/>
              </a:solidFill>
              <a:latin typeface="Open Sans"/>
              <a:ea typeface="Calibri"/>
              <a:cs typeface="Calibri"/>
            </a:endParaRPr>
          </a:p>
          <a:p>
            <a:pPr algn="just">
              <a:spcAft>
                <a:spcPts val="592"/>
              </a:spcAft>
            </a:pPr>
            <a:endParaRPr lang="en-GB" sz="2200" b="1" kern="0">
              <a:solidFill>
                <a:srgbClr val="006AA5"/>
              </a:solidFill>
              <a:latin typeface="Open Sans"/>
              <a:ea typeface="Calibri"/>
              <a:cs typeface="Calibri"/>
            </a:endParaRP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5308184"/>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The Call does not </a:t>
            </a:r>
            <a:r>
              <a:rPr lang="lt-LT" sz="2000" kern="0">
                <a:solidFill>
                  <a:srgbClr val="006AA5"/>
                </a:solidFill>
                <a:latin typeface="Open Sans"/>
                <a:ea typeface="Open Sans"/>
                <a:cs typeface="Open Sans"/>
              </a:rPr>
              <a:t>exclude</a:t>
            </a:r>
            <a:r>
              <a:rPr lang="en-GB" sz="2000" kern="0">
                <a:solidFill>
                  <a:srgbClr val="006AA5"/>
                </a:solidFill>
                <a:latin typeface="Open Sans"/>
                <a:ea typeface="Open Sans"/>
                <a:cs typeface="Open Sans"/>
              </a:rPr>
              <a:t> skill</a:t>
            </a:r>
            <a:r>
              <a:rPr lang="lt-LT" sz="2000" kern="0">
                <a:solidFill>
                  <a:srgbClr val="006AA5"/>
                </a:solidFill>
                <a:latin typeface="Open Sans"/>
                <a:ea typeface="Open Sans"/>
                <a:cs typeface="Open Sans"/>
              </a:rPr>
              <a:t>s</a:t>
            </a:r>
            <a:r>
              <a:rPr lang="en-GB" sz="2000" kern="0">
                <a:solidFill>
                  <a:srgbClr val="006AA5"/>
                </a:solidFill>
                <a:latin typeface="Open Sans"/>
                <a:ea typeface="Open Sans"/>
                <a:cs typeface="Open Sans"/>
              </a:rPr>
              <a:t> development, but </a:t>
            </a:r>
            <a:r>
              <a:rPr lang="en-GB" sz="2000" b="1" kern="0">
                <a:solidFill>
                  <a:srgbClr val="006AA5"/>
                </a:solidFill>
                <a:latin typeface="Open Sans"/>
                <a:ea typeface="Open Sans"/>
                <a:cs typeface="Open Sans"/>
              </a:rPr>
              <a:t>reskilling and upskilling in general </a:t>
            </a:r>
            <a:r>
              <a:rPr lang="en-GB" sz="2000" b="1" u="sng" kern="0">
                <a:solidFill>
                  <a:srgbClr val="006AA5"/>
                </a:solidFill>
                <a:latin typeface="Open Sans"/>
                <a:ea typeface="Open Sans"/>
                <a:cs typeface="Open Sans"/>
              </a:rPr>
              <a:t>are not the aim of the call</a:t>
            </a:r>
            <a:r>
              <a:rPr lang="en-GB" sz="2000" u="sng" kern="0">
                <a:solidFill>
                  <a:srgbClr val="006AA5"/>
                </a:solidFill>
                <a:latin typeface="Open Sans"/>
                <a:ea typeface="Open Sans"/>
                <a:cs typeface="Open Sans"/>
              </a:rPr>
              <a:t>.</a:t>
            </a:r>
            <a:r>
              <a:rPr lang="en-GB" sz="2000" kern="0">
                <a:solidFill>
                  <a:srgbClr val="006AA5"/>
                </a:solidFill>
                <a:latin typeface="Open Sans"/>
                <a:ea typeface="Open Sans"/>
                <a:cs typeface="Open Sans"/>
              </a:rPr>
              <a:t> </a:t>
            </a:r>
          </a:p>
          <a:p>
            <a:pPr algn="just">
              <a:lnSpc>
                <a:spcPct val="107000"/>
              </a:lnSpc>
            </a:pPr>
            <a:r>
              <a:rPr lang="en-GB" sz="2000" kern="0">
                <a:solidFill>
                  <a:srgbClr val="006AA5"/>
                </a:solidFill>
                <a:latin typeface="Open Sans"/>
                <a:ea typeface="Open Sans"/>
                <a:cs typeface="Open Sans"/>
              </a:rPr>
              <a:t>The Call aims to integrate the long-term unemployed</a:t>
            </a:r>
            <a:r>
              <a:rPr lang="lt-LT" sz="2000" kern="0">
                <a:solidFill>
                  <a:srgbClr val="006AA5"/>
                </a:solidFill>
                <a:latin typeface="Open Sans"/>
                <a:ea typeface="Open Sans"/>
                <a:cs typeface="Open Sans"/>
              </a:rPr>
              <a:t> persons</a:t>
            </a:r>
            <a:r>
              <a:rPr lang="en-GB" sz="2000" kern="0">
                <a:solidFill>
                  <a:srgbClr val="006AA5"/>
                </a:solidFill>
                <a:latin typeface="Open Sans"/>
                <a:ea typeface="Open Sans"/>
                <a:cs typeface="Open Sans"/>
              </a:rPr>
              <a:t> into</a:t>
            </a:r>
            <a:r>
              <a:rPr lang="lt-LT" sz="2000" kern="0">
                <a:solidFill>
                  <a:srgbClr val="006AA5"/>
                </a:solidFill>
                <a:latin typeface="Open Sans"/>
                <a:ea typeface="Open Sans"/>
                <a:cs typeface="Open Sans"/>
              </a:rPr>
              <a:t> the</a:t>
            </a:r>
            <a:r>
              <a:rPr lang="en-GB" sz="2000" kern="0">
                <a:solidFill>
                  <a:srgbClr val="006AA5"/>
                </a:solidFill>
                <a:latin typeface="Open Sans"/>
                <a:ea typeface="Open Sans"/>
                <a:cs typeface="Open Sans"/>
              </a:rPr>
              <a:t> labour market, into communities and to provide them with individual support (</a:t>
            </a:r>
            <a:r>
              <a:rPr lang="en-GB" sz="2000" b="1" kern="0">
                <a:solidFill>
                  <a:srgbClr val="006AA5"/>
                </a:solidFill>
                <a:latin typeface="Open Sans"/>
                <a:ea typeface="Open Sans"/>
                <a:cs typeface="Open Sans"/>
              </a:rPr>
              <a:t>on-job training</a:t>
            </a:r>
            <a:r>
              <a:rPr lang="en-GB" sz="2000" kern="0">
                <a:solidFill>
                  <a:srgbClr val="006AA5"/>
                </a:solidFill>
                <a:latin typeface="Open Sans"/>
                <a:ea typeface="Open Sans"/>
                <a:cs typeface="Open Sans"/>
              </a:rPr>
              <a:t>, counsel</a:t>
            </a:r>
            <a:r>
              <a:rPr lang="lt-LT" sz="2000" kern="0">
                <a:solidFill>
                  <a:srgbClr val="006AA5"/>
                </a:solidFill>
                <a:latin typeface="Open Sans"/>
                <a:ea typeface="Open Sans"/>
                <a:cs typeface="Open Sans"/>
              </a:rPr>
              <a:t>l</a:t>
            </a:r>
            <a:r>
              <a:rPr lang="en-GB" sz="2000" kern="0" err="1">
                <a:solidFill>
                  <a:srgbClr val="006AA5"/>
                </a:solidFill>
                <a:latin typeface="Open Sans"/>
                <a:ea typeface="Open Sans"/>
                <a:cs typeface="Open Sans"/>
              </a:rPr>
              <a:t>ing</a:t>
            </a:r>
            <a:r>
              <a:rPr lang="en-GB" sz="2000" kern="0">
                <a:solidFill>
                  <a:srgbClr val="006AA5"/>
                </a:solidFill>
                <a:latin typeface="Open Sans"/>
                <a:ea typeface="Open Sans"/>
                <a:cs typeface="Open Sans"/>
              </a:rPr>
              <a:t>, coaching and other similar activities). Only expenses covering remuneration of the long-term unemployed </a:t>
            </a:r>
            <a:r>
              <a:rPr lang="lt-LT" sz="2000" kern="0">
                <a:solidFill>
                  <a:srgbClr val="006AA5"/>
                </a:solidFill>
                <a:latin typeface="Open Sans"/>
                <a:ea typeface="Open Sans"/>
                <a:cs typeface="Open Sans"/>
              </a:rPr>
              <a:t>persons </a:t>
            </a:r>
            <a:r>
              <a:rPr lang="en-GB" sz="2000" kern="0">
                <a:solidFill>
                  <a:srgbClr val="006AA5"/>
                </a:solidFill>
                <a:latin typeface="Open Sans"/>
                <a:ea typeface="Open Sans"/>
                <a:cs typeface="Open Sans"/>
              </a:rPr>
              <a:t>are eligible.</a:t>
            </a:r>
          </a:p>
          <a:p>
            <a:pPr algn="just">
              <a:lnSpc>
                <a:spcPct val="107000"/>
              </a:lnSpc>
            </a:pPr>
            <a:endParaRPr lang="en-GB" sz="2000" kern="0">
              <a:solidFill>
                <a:srgbClr val="006AA5"/>
              </a:solidFill>
              <a:latin typeface="Open Sans"/>
              <a:ea typeface="Open Sans"/>
              <a:cs typeface="Open Sans"/>
            </a:endParaRPr>
          </a:p>
          <a:p>
            <a:pPr algn="just">
              <a:lnSpc>
                <a:spcPct val="107000"/>
              </a:lnSpc>
            </a:pPr>
            <a:r>
              <a:rPr lang="en-GB" sz="2000" kern="0">
                <a:solidFill>
                  <a:srgbClr val="A58265"/>
                </a:solidFill>
                <a:latin typeface="Open Sans"/>
                <a:ea typeface="Open Sans"/>
                <a:cs typeface="Open Sans"/>
              </a:rPr>
              <a:t>Thus, </a:t>
            </a:r>
            <a:r>
              <a:rPr lang="en-GB" sz="2000" b="1" kern="0">
                <a:solidFill>
                  <a:srgbClr val="A58265"/>
                </a:solidFill>
                <a:latin typeface="Open Sans"/>
                <a:ea typeface="Open Sans"/>
                <a:cs typeface="Open Sans"/>
              </a:rPr>
              <a:t>scholarships are not eligible</a:t>
            </a:r>
            <a:r>
              <a:rPr lang="en-GB" sz="2000" kern="0">
                <a:solidFill>
                  <a:srgbClr val="A58265"/>
                </a:solidFill>
                <a:latin typeface="Open Sans"/>
                <a:ea typeface="Open Sans"/>
                <a:cs typeface="Open Sans"/>
              </a:rPr>
              <a:t> under this Call.</a:t>
            </a:r>
          </a:p>
          <a:p>
            <a:pPr algn="just">
              <a:lnSpc>
                <a:spcPct val="107000"/>
              </a:lnSpc>
            </a:pPr>
            <a:endParaRPr lang="en-GB" sz="2000" kern="0">
              <a:solidFill>
                <a:srgbClr val="006AA5"/>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It is very important, that projects submitted include strong elements of social innovation and would not replicate solutions that are present on the labour market.</a:t>
            </a:r>
            <a:endParaRPr lang="en-GB"/>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a:solidFill>
                <a:srgbClr val="000000"/>
              </a:solidFill>
              <a:latin typeface="Calibri"/>
              <a:ea typeface="Calibri"/>
              <a:cs typeface="Calibri"/>
            </a:endParaRPr>
          </a:p>
        </p:txBody>
      </p:sp>
      <p:graphicFrame>
        <p:nvGraphicFramePr>
          <p:cNvPr id="19" name="Diagram 18">
            <a:extLst>
              <a:ext uri="{FF2B5EF4-FFF2-40B4-BE49-F238E27FC236}">
                <a16:creationId xmlns:a16="http://schemas.microsoft.com/office/drawing/2014/main" id="{63BEEF7C-0FB7-C2E0-FA8B-EFCE2FAE5E8B}"/>
              </a:ext>
            </a:extLst>
          </p:cNvPr>
          <p:cNvGraphicFramePr/>
          <p:nvPr>
            <p:extLst>
              <p:ext uri="{D42A27DB-BD31-4B8C-83A1-F6EECF244321}">
                <p14:modId xmlns:p14="http://schemas.microsoft.com/office/powerpoint/2010/main" val="4139462441"/>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956674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1938992"/>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a:t>
            </a:r>
            <a:r>
              <a:rPr lang="en-GB" sz="2200" b="1" kern="0">
                <a:solidFill>
                  <a:srgbClr val="006AA5"/>
                </a:solidFill>
                <a:latin typeface="Open Sans"/>
                <a:ea typeface="Calibri"/>
                <a:cs typeface="Calibri"/>
              </a:rPr>
              <a:t>Is it mandatory to include remuneration costs for the long-term unemployed in all the projects? We do not plan to employ the target group in our activities.</a:t>
            </a:r>
          </a:p>
          <a:p>
            <a:pPr algn="just">
              <a:spcAft>
                <a:spcPts val="592"/>
              </a:spcAft>
            </a:pPr>
            <a:endParaRPr lang="en-GB" sz="2200" b="1" kern="0">
              <a:solidFill>
                <a:srgbClr val="006AA5"/>
              </a:solidFill>
              <a:latin typeface="Open Sans"/>
              <a:ea typeface="Calibri"/>
              <a:cs typeface="Calibri"/>
            </a:endParaRPr>
          </a:p>
          <a:p>
            <a:pPr algn="just">
              <a:spcAft>
                <a:spcPts val="592"/>
              </a:spcAft>
            </a:pPr>
            <a:endParaRPr lang="en-GB" sz="2200" b="1" kern="0">
              <a:solidFill>
                <a:srgbClr val="006AA5"/>
              </a:solidFill>
              <a:latin typeface="Open Sans"/>
              <a:ea typeface="Calibri"/>
              <a:cs typeface="Calibri"/>
            </a:endParaRP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4649543"/>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The Call aims to encourage applicants to transfer or scale up proven and promising social innovations aimed at facilitating the integration or reintegration of the long-term unemployed into the labour market and/or fostering their social inclusion. </a:t>
            </a:r>
          </a:p>
          <a:p>
            <a:pPr algn="just">
              <a:lnSpc>
                <a:spcPct val="107000"/>
              </a:lnSpc>
            </a:pPr>
            <a:r>
              <a:rPr lang="en-GB" sz="2000" kern="0">
                <a:solidFill>
                  <a:srgbClr val="006AA5"/>
                </a:solidFill>
                <a:latin typeface="Open Sans"/>
                <a:ea typeface="Open Sans"/>
                <a:cs typeface="Open Sans"/>
              </a:rPr>
              <a:t>Predefined mandatory activities for all the projects</a:t>
            </a:r>
            <a:r>
              <a:rPr lang="lt-LT" sz="2000" kern="0">
                <a:solidFill>
                  <a:srgbClr val="006AA5"/>
                </a:solidFill>
                <a:latin typeface="Open Sans"/>
                <a:ea typeface="Open Sans"/>
                <a:cs typeface="Open Sans"/>
              </a:rPr>
              <a:t> </a:t>
            </a:r>
            <a:r>
              <a:rPr lang="en-GB" sz="2000" kern="0">
                <a:solidFill>
                  <a:srgbClr val="006AA5"/>
                </a:solidFill>
                <a:latin typeface="Open Sans"/>
                <a:ea typeface="Open Sans"/>
                <a:cs typeface="Open Sans"/>
              </a:rPr>
              <a:t>presented in Section 2.2 of the Call Conditions include Offering various working options (...). </a:t>
            </a:r>
          </a:p>
          <a:p>
            <a:pPr algn="just">
              <a:lnSpc>
                <a:spcPct val="107000"/>
              </a:lnSpc>
            </a:pPr>
            <a:endParaRPr lang="en-GB" sz="2000" kern="0">
              <a:solidFill>
                <a:srgbClr val="006AA5"/>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This means, that chosen forms of employment for the long-term unemployed are </a:t>
            </a:r>
            <a:r>
              <a:rPr lang="lt-LT" sz="2000" b="1" kern="0">
                <a:solidFill>
                  <a:srgbClr val="006AA5"/>
                </a:solidFill>
                <a:latin typeface="Open Sans"/>
                <a:ea typeface="Open Sans"/>
                <a:cs typeface="Open Sans"/>
              </a:rPr>
              <a:t>compulsory</a:t>
            </a:r>
            <a:r>
              <a:rPr lang="en-GB" sz="2000" kern="0">
                <a:solidFill>
                  <a:srgbClr val="006AA5"/>
                </a:solidFill>
                <a:latin typeface="Open Sans"/>
                <a:ea typeface="Open Sans"/>
                <a:cs typeface="Open Sans"/>
              </a:rPr>
              <a:t> and related costs of remuneration presented in Section 2.4 have to be included.</a:t>
            </a:r>
            <a:endParaRPr lang="en-GB"/>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a:solidFill>
                <a:srgbClr val="000000"/>
              </a:solidFill>
              <a:latin typeface="Calibri"/>
              <a:ea typeface="Calibri"/>
              <a:cs typeface="Calibri"/>
            </a:endParaRPr>
          </a:p>
        </p:txBody>
      </p:sp>
      <p:graphicFrame>
        <p:nvGraphicFramePr>
          <p:cNvPr id="12" name="Diagram 11">
            <a:extLst>
              <a:ext uri="{FF2B5EF4-FFF2-40B4-BE49-F238E27FC236}">
                <a16:creationId xmlns:a16="http://schemas.microsoft.com/office/drawing/2014/main" id="{C6C1E20D-2830-40FB-572D-42C49BC5DAB8}"/>
              </a:ext>
            </a:extLst>
          </p:cNvPr>
          <p:cNvGraphicFramePr/>
          <p:nvPr>
            <p:extLst>
              <p:ext uri="{D42A27DB-BD31-4B8C-83A1-F6EECF244321}">
                <p14:modId xmlns:p14="http://schemas.microsoft.com/office/powerpoint/2010/main" val="1311978312"/>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3841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23B2F3-7402-7641-6346-DA82DD360DE9}"/>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lculator and pen on a paper&#10;&#10;Description automatically generated">
            <a:extLst>
              <a:ext uri="{FF2B5EF4-FFF2-40B4-BE49-F238E27FC236}">
                <a16:creationId xmlns:a16="http://schemas.microsoft.com/office/drawing/2014/main" id="{4D9DEC35-1457-CDCE-A344-3AA84229DC65}"/>
              </a:ext>
            </a:extLst>
          </p:cNvPr>
          <p:cNvPicPr>
            <a:picLocks noChangeAspect="1"/>
          </p:cNvPicPr>
          <p:nvPr/>
        </p:nvPicPr>
        <p:blipFill rotWithShape="1">
          <a:blip r:embed="rId3"/>
          <a:srcRect t="23038" b="4602"/>
          <a:stretch/>
        </p:blipFill>
        <p:spPr>
          <a:xfrm>
            <a:off x="4267201" y="10"/>
            <a:ext cx="7924800" cy="3383270"/>
          </a:xfrm>
          <a:prstGeom prst="rect">
            <a:avLst/>
          </a:prstGeom>
        </p:spPr>
      </p:pic>
      <p:pic>
        <p:nvPicPr>
          <p:cNvPr id="7" name="Picture 6">
            <a:extLst>
              <a:ext uri="{FF2B5EF4-FFF2-40B4-BE49-F238E27FC236}">
                <a16:creationId xmlns:a16="http://schemas.microsoft.com/office/drawing/2014/main" id="{16BBC8AD-E6B8-A6CA-9C2B-5B639611B7BC}"/>
              </a:ext>
            </a:extLst>
          </p:cNvPr>
          <p:cNvPicPr>
            <a:picLocks noGrp="1" noRot="1" noChangeAspect="1" noMove="1" noResize="1" noEditPoints="1" noAdjustHandles="1" noChangeArrowheads="1" noChangeShapeType="1" noCrop="1"/>
          </p:cNvPicPr>
          <p:nvPr/>
        </p:nvPicPr>
        <p:blipFill rotWithShape="1">
          <a:blip r:embed="rId4"/>
          <a:srcRect t="8002" r="2" b="20641"/>
          <a:stretch/>
        </p:blipFill>
        <p:spPr>
          <a:xfrm>
            <a:off x="4650916" y="3474720"/>
            <a:ext cx="7555832" cy="3383280"/>
          </a:xfrm>
          <a:prstGeom prst="rect">
            <a:avLst/>
          </a:prstGeom>
        </p:spPr>
      </p:pic>
      <p:sp useBgFill="1">
        <p:nvSpPr>
          <p:cNvPr id="18" name="Freeform: Shape 17">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6859D04C-16BC-1B33-E7AD-8B7C5D95AC27}"/>
              </a:ext>
            </a:extLst>
          </p:cNvPr>
          <p:cNvSpPr txBox="1"/>
          <p:nvPr/>
        </p:nvSpPr>
        <p:spPr>
          <a:xfrm>
            <a:off x="1134799" y="3996575"/>
            <a:ext cx="9919354" cy="2055947"/>
          </a:xfrm>
          <a:prstGeom prst="rect">
            <a:avLst/>
          </a:prstGeom>
          <a:noFill/>
        </p:spPr>
        <p:txBody>
          <a:bodyPr wrap="square" lIns="91440" tIns="45720" rIns="91440" bIns="45720" anchor="t">
            <a:spAutoFit/>
          </a:bodyPr>
          <a:lstStyle/>
          <a:p>
            <a:pPr algn="ctr"/>
            <a:r>
              <a:rPr lang="en-US" sz="4400" b="1">
                <a:solidFill>
                  <a:srgbClr val="A58264"/>
                </a:solidFill>
                <a:ea typeface="+mn-lt"/>
                <a:cs typeface="+mn-lt"/>
              </a:rPr>
              <a:t>Project Financial Planning and Work Package Management</a:t>
            </a:r>
            <a:endParaRPr lang="en-US" sz="4400">
              <a:solidFill>
                <a:srgbClr val="000000"/>
              </a:solidFill>
              <a:ea typeface="+mn-lt"/>
              <a:cs typeface="+mn-lt"/>
            </a:endParaRPr>
          </a:p>
          <a:p>
            <a:pPr algn="ctr">
              <a:lnSpc>
                <a:spcPct val="90000"/>
              </a:lnSpc>
              <a:spcBef>
                <a:spcPct val="0"/>
              </a:spcBef>
              <a:spcAft>
                <a:spcPts val="592"/>
              </a:spcAft>
            </a:pPr>
            <a:endParaRPr lang="en-US" sz="4400" b="1">
              <a:solidFill>
                <a:srgbClr val="A58264"/>
              </a:solidFill>
              <a:latin typeface="Qualion DemiBold"/>
              <a:ea typeface="+mj-ea"/>
              <a:cs typeface="+mj-cs"/>
            </a:endParaRPr>
          </a:p>
        </p:txBody>
      </p:sp>
    </p:spTree>
    <p:extLst>
      <p:ext uri="{BB962C8B-B14F-4D97-AF65-F5344CB8AC3E}">
        <p14:creationId xmlns:p14="http://schemas.microsoft.com/office/powerpoint/2010/main" val="1432604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272522"/>
            <a:ext cx="11112267" cy="1862048"/>
          </a:xfrm>
          <a:prstGeom prst="rect">
            <a:avLst/>
          </a:prstGeom>
          <a:noFill/>
        </p:spPr>
        <p:txBody>
          <a:bodyPr wrap="square" lIns="91440" tIns="45720" rIns="91440" bIns="45720" rtlCol="0" anchor="t">
            <a:spAutoFit/>
          </a:bodyPr>
          <a:lstStyle/>
          <a:p>
            <a:pPr algn="just">
              <a:spcAft>
                <a:spcPts val="592"/>
              </a:spcAft>
            </a:pPr>
            <a:r>
              <a:rPr lang="en-GB" sz="2000" b="1" kern="0">
                <a:solidFill>
                  <a:srgbClr val="006AA5"/>
                </a:solidFill>
                <a:latin typeface="Open Sans"/>
                <a:ea typeface="+mn-lt"/>
                <a:cs typeface="+mn-lt"/>
              </a:rPr>
              <a:t>Q: </a:t>
            </a:r>
            <a:r>
              <a:rPr lang="en-GB" sz="2000" b="1" kern="0">
                <a:solidFill>
                  <a:srgbClr val="006AA5"/>
                </a:solidFill>
                <a:latin typeface="Open Sans"/>
                <a:ea typeface="Calibri"/>
                <a:cs typeface="Calibri"/>
              </a:rPr>
              <a:t>Could you explain</a:t>
            </a:r>
            <a:r>
              <a:rPr lang="en-GB" sz="2000" b="1" kern="0">
                <a:solidFill>
                  <a:srgbClr val="006AA5"/>
                </a:solidFill>
                <a:latin typeface="Calibri"/>
                <a:ea typeface="Calibri"/>
                <a:cs typeface="Calibri"/>
              </a:rPr>
              <a:t> </a:t>
            </a:r>
            <a:r>
              <a:rPr lang="en-GB" sz="2000" b="1" kern="0">
                <a:solidFill>
                  <a:srgbClr val="006AA5"/>
                </a:solidFill>
                <a:latin typeface="Open Sans"/>
                <a:ea typeface="Calibri"/>
                <a:cs typeface="Calibri"/>
              </a:rPr>
              <a:t>how the 20% co-financing is determined and how it can be provided? </a:t>
            </a:r>
            <a:endParaRPr lang="en-US" sz="2000" b="1" kern="0">
              <a:solidFill>
                <a:srgbClr val="006AA5"/>
              </a:solidFill>
              <a:latin typeface="Open Sans"/>
              <a:ea typeface="Calibri"/>
              <a:cs typeface="Calibri"/>
            </a:endParaRPr>
          </a:p>
          <a:p>
            <a:pPr algn="just">
              <a:spcAft>
                <a:spcPts val="592"/>
              </a:spcAft>
            </a:pPr>
            <a:r>
              <a:rPr lang="en-GB" sz="2000" b="1" kern="0">
                <a:solidFill>
                  <a:srgbClr val="006AA5"/>
                </a:solidFill>
                <a:latin typeface="Open Sans"/>
                <a:ea typeface="Open Sans"/>
                <a:cs typeface="Open Sans"/>
              </a:rPr>
              <a:t>Is it the Coordinator's responsibility, or do co-applicants have to cover it as well?</a:t>
            </a:r>
            <a:endParaRPr lang="en-GB" sz="2000">
              <a:ea typeface="Calibri"/>
              <a:cs typeface="Calibri"/>
            </a:endParaRPr>
          </a:p>
          <a:p>
            <a:pPr algn="just">
              <a:spcAft>
                <a:spcPts val="592"/>
              </a:spcAft>
            </a:pPr>
            <a:endParaRPr lang="en-GB" sz="2000" b="1" kern="0">
              <a:solidFill>
                <a:srgbClr val="006AA5"/>
              </a:solidFill>
              <a:latin typeface="Open Sans"/>
              <a:ea typeface="Calibri"/>
              <a:cs typeface="Calibri"/>
            </a:endParaRPr>
          </a:p>
          <a:p>
            <a:pPr algn="just">
              <a:spcAft>
                <a:spcPts val="592"/>
              </a:spcAft>
            </a:pPr>
            <a:endParaRPr lang="en-GB" sz="2000" b="1" kern="0">
              <a:solidFill>
                <a:srgbClr val="006AA5"/>
              </a:solidFill>
              <a:latin typeface="Open Sans"/>
              <a:ea typeface="Calibri"/>
              <a:cs typeface="Calibri"/>
            </a:endParaRPr>
          </a:p>
        </p:txBody>
      </p:sp>
      <p:graphicFrame>
        <p:nvGraphicFramePr>
          <p:cNvPr id="22" name="Diagram 21">
            <a:extLst>
              <a:ext uri="{FF2B5EF4-FFF2-40B4-BE49-F238E27FC236}">
                <a16:creationId xmlns:a16="http://schemas.microsoft.com/office/drawing/2014/main" id="{501DD439-D0E5-CB04-1EF1-06B5AA7EF1FB}"/>
              </a:ext>
            </a:extLst>
          </p:cNvPr>
          <p:cNvGraphicFramePr/>
          <p:nvPr/>
        </p:nvGraphicFramePr>
        <p:xfrm>
          <a:off x="-270364" y="6608981"/>
          <a:ext cx="12764922"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Diagram 11">
            <a:extLst>
              <a:ext uri="{FF2B5EF4-FFF2-40B4-BE49-F238E27FC236}">
                <a16:creationId xmlns:a16="http://schemas.microsoft.com/office/drawing/2014/main" id="{26B5D6CD-C9DA-35B7-5413-259FC9C50D09}"/>
              </a:ext>
            </a:extLst>
          </p:cNvPr>
          <p:cNvGraphicFramePr/>
          <p:nvPr>
            <p:extLst>
              <p:ext uri="{D42A27DB-BD31-4B8C-83A1-F6EECF244321}">
                <p14:modId xmlns:p14="http://schemas.microsoft.com/office/powerpoint/2010/main" val="1607435971"/>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7" name="TextBox 36">
            <a:extLst>
              <a:ext uri="{FF2B5EF4-FFF2-40B4-BE49-F238E27FC236}">
                <a16:creationId xmlns:a16="http://schemas.microsoft.com/office/drawing/2014/main" id="{46E24E55-F176-9981-394B-985F12DB01B1}"/>
              </a:ext>
            </a:extLst>
          </p:cNvPr>
          <p:cNvSpPr txBox="1"/>
          <p:nvPr/>
        </p:nvSpPr>
        <p:spPr>
          <a:xfrm>
            <a:off x="412305" y="2287100"/>
            <a:ext cx="10811052" cy="38933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900" kern="0">
                <a:solidFill>
                  <a:srgbClr val="006AA5"/>
                </a:solidFill>
                <a:latin typeface="Open Sans"/>
                <a:ea typeface="Open Sans"/>
                <a:cs typeface="Open Sans"/>
              </a:rPr>
              <a:t>The Detailed Budget Table</a:t>
            </a:r>
            <a:r>
              <a:rPr lang="lt-LT" sz="1900" kern="0">
                <a:solidFill>
                  <a:srgbClr val="006AA5"/>
                </a:solidFill>
                <a:latin typeface="Open Sans"/>
                <a:ea typeface="Open Sans"/>
                <a:cs typeface="Open Sans"/>
              </a:rPr>
              <a:t> (</a:t>
            </a:r>
            <a:r>
              <a:rPr lang="en-GB" sz="1900" kern="0">
                <a:solidFill>
                  <a:srgbClr val="006AA5"/>
                </a:solidFill>
                <a:latin typeface="Open Sans"/>
                <a:ea typeface="Open Sans"/>
                <a:cs typeface="Open Sans"/>
              </a:rPr>
              <a:t>Annex 1 to the Call Conditions) establishes the maximum grant amount, which constitutes 80% of the total project costs. </a:t>
            </a:r>
            <a:r>
              <a:rPr lang="en-GB" sz="1900" b="1" kern="0">
                <a:solidFill>
                  <a:srgbClr val="006AA5"/>
                </a:solidFill>
                <a:latin typeface="Open Sans"/>
                <a:ea typeface="Open Sans"/>
                <a:cs typeface="Open Sans"/>
              </a:rPr>
              <a:t>20% of project costs are automatically deducted from the total project costs and shall be co-financed by the applicant and co-applicants. </a:t>
            </a:r>
            <a:endParaRPr lang="lt-LT" sz="1900" b="1" kern="0">
              <a:solidFill>
                <a:srgbClr val="006AA5"/>
              </a:solidFill>
              <a:latin typeface="Open Sans" panose="020B0606030504020204" pitchFamily="34" charset="0"/>
              <a:ea typeface="Open Sans" panose="020B0606030504020204" pitchFamily="34" charset="0"/>
              <a:cs typeface="Open Sans" panose="020B0606030504020204" pitchFamily="34" charset="0"/>
            </a:endParaRPr>
          </a:p>
          <a:p>
            <a:pPr algn="just"/>
            <a:endParaRPr lang="lt-LT" sz="1900" kern="0">
              <a:solidFill>
                <a:srgbClr val="006AA5"/>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900" kern="0">
                <a:solidFill>
                  <a:srgbClr val="006AA5"/>
                </a:solidFill>
                <a:latin typeface="Open Sans"/>
                <a:ea typeface="Open Sans"/>
                <a:cs typeface="Open Sans"/>
              </a:rPr>
              <a:t>Calculations are done  for each beneficiary (individual entity) and each of their work package.</a:t>
            </a:r>
            <a:r>
              <a:rPr lang="lt-LT" sz="1900" kern="0">
                <a:solidFill>
                  <a:srgbClr val="006AA5"/>
                </a:solidFill>
                <a:latin typeface="Open Sans"/>
                <a:ea typeface="Open Sans"/>
                <a:cs typeface="Open Sans"/>
              </a:rPr>
              <a:t> </a:t>
            </a:r>
            <a:r>
              <a:rPr lang="en-GB" sz="1900" kern="0">
                <a:solidFill>
                  <a:srgbClr val="006AA5"/>
                </a:solidFill>
                <a:latin typeface="Open Sans"/>
                <a:ea typeface="Open Sans"/>
                <a:cs typeface="Open Sans"/>
              </a:rPr>
              <a:t>To understand how lump sums and co-financing of 80% will be applied, we recommend </a:t>
            </a:r>
            <a:r>
              <a:rPr lang="lt-LT" sz="1900" kern="0">
                <a:solidFill>
                  <a:srgbClr val="006AA5"/>
                </a:solidFill>
                <a:latin typeface="Open Sans"/>
                <a:ea typeface="Open Sans"/>
                <a:cs typeface="Open Sans"/>
              </a:rPr>
              <a:t>consulting the </a:t>
            </a:r>
            <a:r>
              <a:rPr lang="en-GB" sz="1900" kern="0">
                <a:solidFill>
                  <a:srgbClr val="006AA5"/>
                </a:solidFill>
                <a:latin typeface="Open Sans"/>
                <a:ea typeface="Open Sans"/>
                <a:cs typeface="Open Sans"/>
              </a:rPr>
              <a:t>Detailed Budget Table, (Annex 1 to the Call Conditions</a:t>
            </a:r>
            <a:r>
              <a:rPr lang="lt-LT" sz="1900" kern="0">
                <a:solidFill>
                  <a:srgbClr val="006AA5"/>
                </a:solidFill>
                <a:latin typeface="Open Sans"/>
                <a:ea typeface="Open Sans"/>
                <a:cs typeface="Open Sans"/>
              </a:rPr>
              <a:t>):</a:t>
            </a:r>
          </a:p>
          <a:p>
            <a:pPr algn="just"/>
            <a:endParaRPr lang="lt-LT" sz="1900" kern="0">
              <a:solidFill>
                <a:srgbClr val="006AA5"/>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GB" sz="1900" kern="0">
                <a:solidFill>
                  <a:srgbClr val="A58265"/>
                </a:solidFill>
                <a:latin typeface="Open Sans"/>
                <a:ea typeface="Open Sans"/>
                <a:cs typeface="Open Sans"/>
              </a:rPr>
              <a:t>In the Excel sheet ‘</a:t>
            </a:r>
            <a:r>
              <a:rPr lang="en-GB" sz="1900" kern="0" err="1">
                <a:solidFill>
                  <a:srgbClr val="A58265"/>
                </a:solidFill>
                <a:latin typeface="Open Sans"/>
                <a:ea typeface="Open Sans"/>
                <a:cs typeface="Open Sans"/>
              </a:rPr>
              <a:t>Estim</a:t>
            </a:r>
            <a:r>
              <a:rPr lang="en-GB" sz="1900" kern="0">
                <a:solidFill>
                  <a:srgbClr val="A58265"/>
                </a:solidFill>
                <a:latin typeface="Open Sans"/>
                <a:ea typeface="Open Sans"/>
                <a:cs typeface="Open Sans"/>
              </a:rPr>
              <a:t> cost of the project’, </a:t>
            </a:r>
            <a:r>
              <a:rPr lang="en-GB" sz="1900" b="1" kern="0">
                <a:solidFill>
                  <a:srgbClr val="A58265"/>
                </a:solidFill>
                <a:latin typeface="Open Sans"/>
                <a:ea typeface="Open Sans"/>
                <a:cs typeface="Open Sans"/>
              </a:rPr>
              <a:t>total costs for each beneficiary and work package are being calculated</a:t>
            </a:r>
            <a:r>
              <a:rPr lang="lt-LT" sz="1900" kern="0">
                <a:solidFill>
                  <a:srgbClr val="A58265"/>
                </a:solidFill>
                <a:latin typeface="Open Sans"/>
                <a:ea typeface="Open Sans"/>
                <a:cs typeface="Open Sans"/>
              </a:rPr>
              <a:t>.</a:t>
            </a:r>
          </a:p>
          <a:p>
            <a:pPr marL="285750" indent="-285750" algn="just">
              <a:buFont typeface="Arial" panose="020B0604020202020204" pitchFamily="34" charset="0"/>
              <a:buChar char="•"/>
            </a:pPr>
            <a:r>
              <a:rPr lang="en-GB" sz="1900" kern="0">
                <a:solidFill>
                  <a:srgbClr val="A58265"/>
                </a:solidFill>
                <a:latin typeface="Open Sans"/>
                <a:ea typeface="Open Sans"/>
                <a:cs typeface="Open Sans"/>
              </a:rPr>
              <a:t>In the Excel sheet ‘BE-WP overview’, </a:t>
            </a:r>
            <a:r>
              <a:rPr lang="en-GB" sz="1900" b="1" kern="0">
                <a:solidFill>
                  <a:srgbClr val="A58265"/>
                </a:solidFill>
                <a:latin typeface="Open Sans"/>
                <a:ea typeface="Open Sans"/>
                <a:cs typeface="Open Sans"/>
              </a:rPr>
              <a:t>only the grant amounts (constituting 80% of the total project costs) are calculated</a:t>
            </a:r>
            <a:r>
              <a:rPr lang="lt-LT" sz="1900" kern="0">
                <a:solidFill>
                  <a:srgbClr val="A58265"/>
                </a:solidFill>
                <a:latin typeface="Open Sans"/>
                <a:ea typeface="Open Sans"/>
                <a:cs typeface="Open Sans"/>
              </a:rPr>
              <a:t>.</a:t>
            </a:r>
            <a:endParaRPr lang="en-US" sz="1900" kern="0">
              <a:solidFill>
                <a:srgbClr val="A58265"/>
              </a:solidFill>
              <a:latin typeface="Open Sans"/>
              <a:ea typeface="Open Sans"/>
              <a:cs typeface="Open Sans"/>
            </a:endParaRPr>
          </a:p>
        </p:txBody>
      </p:sp>
    </p:spTree>
    <p:extLst>
      <p:ext uri="{BB962C8B-B14F-4D97-AF65-F5344CB8AC3E}">
        <p14:creationId xmlns:p14="http://schemas.microsoft.com/office/powerpoint/2010/main" val="4026936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561690"/>
            <a:ext cx="12199278" cy="529873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488427" y="628823"/>
            <a:ext cx="11112267" cy="430887"/>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a:t>
            </a:r>
            <a:r>
              <a:rPr lang="en-GB" sz="2200" b="1" kern="0">
                <a:solidFill>
                  <a:srgbClr val="006AA5"/>
                </a:solidFill>
                <a:latin typeface="Open Sans"/>
                <a:ea typeface="Calibri"/>
                <a:cs typeface="Calibri"/>
              </a:rPr>
              <a:t>Are </a:t>
            </a:r>
            <a:r>
              <a:rPr lang="en-GB" sz="2200" b="1" kern="0">
                <a:solidFill>
                  <a:schemeClr val="accent5"/>
                </a:solidFill>
                <a:latin typeface="Open Sans"/>
                <a:ea typeface="Calibri"/>
                <a:cs typeface="Calibri"/>
              </a:rPr>
              <a:t>equipment</a:t>
            </a:r>
            <a:r>
              <a:rPr lang="en-GB" sz="2200" b="1" kern="0">
                <a:solidFill>
                  <a:srgbClr val="006AA5"/>
                </a:solidFill>
                <a:latin typeface="Open Sans"/>
                <a:ea typeface="Calibri"/>
                <a:cs typeface="Calibri"/>
              </a:rPr>
              <a:t> and </a:t>
            </a:r>
            <a:r>
              <a:rPr lang="en-GB" sz="2200" b="1" kern="0">
                <a:solidFill>
                  <a:schemeClr val="accent5"/>
                </a:solidFill>
                <a:latin typeface="Open Sans"/>
                <a:ea typeface="Calibri"/>
                <a:cs typeface="Calibri"/>
              </a:rPr>
              <a:t>management costs</a:t>
            </a:r>
            <a:r>
              <a:rPr lang="en-GB" sz="2200" b="1" kern="0">
                <a:solidFill>
                  <a:srgbClr val="006AA5"/>
                </a:solidFill>
                <a:latin typeface="Open Sans"/>
                <a:ea typeface="Calibri"/>
                <a:cs typeface="Calibri"/>
              </a:rPr>
              <a:t> eligible under this call?</a:t>
            </a:r>
            <a:endParaRPr lang="en-GB" sz="2200" b="1" kern="0">
              <a:solidFill>
                <a:srgbClr val="006AA5"/>
              </a:solidFill>
              <a:latin typeface="Open Sans"/>
              <a:ea typeface="Open Sans"/>
              <a:cs typeface="Open Sans"/>
            </a:endParaRPr>
          </a:p>
        </p:txBody>
      </p:sp>
      <p:sp>
        <p:nvSpPr>
          <p:cNvPr id="35" name="TextBox 34">
            <a:extLst>
              <a:ext uri="{FF2B5EF4-FFF2-40B4-BE49-F238E27FC236}">
                <a16:creationId xmlns:a16="http://schemas.microsoft.com/office/drawing/2014/main" id="{D2727E11-7F6D-57F4-8822-267EACB660F3}"/>
              </a:ext>
            </a:extLst>
          </p:cNvPr>
          <p:cNvSpPr txBox="1"/>
          <p:nvPr/>
        </p:nvSpPr>
        <p:spPr>
          <a:xfrm>
            <a:off x="464957" y="1827845"/>
            <a:ext cx="10811052" cy="33085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900" kern="0">
                <a:solidFill>
                  <a:srgbClr val="006AA5"/>
                </a:solidFill>
                <a:latin typeface="Open Sans"/>
                <a:ea typeface="Open Sans"/>
                <a:cs typeface="Open Sans"/>
              </a:rPr>
              <a:t>Infrastructure and durable </a:t>
            </a:r>
            <a:r>
              <a:rPr lang="en-GB" sz="1900" b="1" kern="0">
                <a:solidFill>
                  <a:srgbClr val="006AA5"/>
                </a:solidFill>
                <a:latin typeface="Open Sans"/>
                <a:ea typeface="Open Sans"/>
                <a:cs typeface="Open Sans"/>
              </a:rPr>
              <a:t>equipment</a:t>
            </a:r>
            <a:r>
              <a:rPr lang="en-GB" sz="1900" kern="0">
                <a:solidFill>
                  <a:srgbClr val="006AA5"/>
                </a:solidFill>
                <a:latin typeface="Open Sans"/>
                <a:ea typeface="Open Sans"/>
                <a:cs typeface="Open Sans"/>
              </a:rPr>
              <a:t> are not eligible under the Call. If the equipment or other assets planned to be purchased in the project are classified as fixed assets according to the applicant’s accounting procedures, their expenditure is ineligible. </a:t>
            </a:r>
            <a:endParaRPr lang="en-US" sz="1900">
              <a:solidFill>
                <a:srgbClr val="006AA5"/>
              </a:solidFill>
              <a:latin typeface="Calibri" panose="020F0502020204030204"/>
              <a:ea typeface="Calibri" panose="020F0502020204030204"/>
              <a:cs typeface="Calibri" panose="020F0502020204030204"/>
            </a:endParaRPr>
          </a:p>
          <a:p>
            <a:pPr algn="just"/>
            <a:endParaRPr lang="en-GB" sz="1900" kern="0">
              <a:solidFill>
                <a:srgbClr val="006AA5"/>
              </a:solidFill>
              <a:latin typeface="Open Sans"/>
              <a:ea typeface="Open Sans"/>
              <a:cs typeface="Open Sans"/>
            </a:endParaRPr>
          </a:p>
          <a:p>
            <a:pPr algn="just"/>
            <a:r>
              <a:rPr lang="en-GB" sz="1900" kern="0">
                <a:solidFill>
                  <a:srgbClr val="006AA5"/>
                </a:solidFill>
                <a:latin typeface="Open Sans"/>
                <a:ea typeface="Open Sans"/>
                <a:cs typeface="Open Sans"/>
              </a:rPr>
              <a:t>Please note that expenditure on consumables and supplies is eligible if it is necessary for the implementation of the project. These costs must be included in the cost category "B2. Other goods, works and services."</a:t>
            </a:r>
            <a:endParaRPr lang="en-US" sz="1900">
              <a:solidFill>
                <a:srgbClr val="006AA5"/>
              </a:solidFill>
              <a:latin typeface="Calibri" panose="020F0502020204030204"/>
              <a:ea typeface="Calibri"/>
              <a:cs typeface="Calibri"/>
            </a:endParaRPr>
          </a:p>
          <a:p>
            <a:pPr algn="just"/>
            <a:endParaRPr lang="en-GB" sz="1900" kern="0">
              <a:solidFill>
                <a:srgbClr val="006AA5"/>
              </a:solidFill>
              <a:latin typeface="Open Sans"/>
              <a:ea typeface="Open Sans"/>
              <a:cs typeface="Open Sans"/>
            </a:endParaRPr>
          </a:p>
          <a:p>
            <a:pPr algn="just"/>
            <a:r>
              <a:rPr lang="en-GB" sz="1900" b="1" kern="0">
                <a:solidFill>
                  <a:srgbClr val="A58265"/>
                </a:solidFill>
                <a:latin typeface="Open Sans"/>
                <a:ea typeface="Open Sans"/>
                <a:cs typeface="Open Sans"/>
              </a:rPr>
              <a:t>IMPORTANT.</a:t>
            </a:r>
            <a:r>
              <a:rPr lang="en-GB" sz="1900" kern="0">
                <a:solidFill>
                  <a:srgbClr val="006AA5"/>
                </a:solidFill>
                <a:latin typeface="Open Sans"/>
                <a:ea typeface="Open Sans"/>
                <a:cs typeface="Open Sans"/>
              </a:rPr>
              <a:t> </a:t>
            </a:r>
            <a:r>
              <a:rPr lang="en-GB" sz="1900" b="1" kern="0">
                <a:solidFill>
                  <a:srgbClr val="006AA5"/>
                </a:solidFill>
                <a:latin typeface="Open Sans"/>
                <a:ea typeface="Open Sans"/>
                <a:cs typeface="Open Sans"/>
              </a:rPr>
              <a:t>Only the project coordinator's costs related to project management are eligible</a:t>
            </a:r>
            <a:r>
              <a:rPr lang="en-GB" sz="1900" kern="0">
                <a:solidFill>
                  <a:srgbClr val="006AA5"/>
                </a:solidFill>
                <a:latin typeface="Open Sans"/>
                <a:ea typeface="Open Sans"/>
                <a:cs typeface="Open Sans"/>
              </a:rPr>
              <a:t> to be funded from the direct costs. Project co-applicants cannot cover their project management costs from direct costs.</a:t>
            </a:r>
          </a:p>
        </p:txBody>
      </p:sp>
      <p:graphicFrame>
        <p:nvGraphicFramePr>
          <p:cNvPr id="12" name="Diagram 11">
            <a:extLst>
              <a:ext uri="{FF2B5EF4-FFF2-40B4-BE49-F238E27FC236}">
                <a16:creationId xmlns:a16="http://schemas.microsoft.com/office/drawing/2014/main" id="{6D41EC4C-F44F-DB7F-CFB4-50D90CA12089}"/>
              </a:ext>
            </a:extLst>
          </p:cNvPr>
          <p:cNvGraphicFramePr/>
          <p:nvPr>
            <p:extLst>
              <p:ext uri="{D42A27DB-BD31-4B8C-83A1-F6EECF244321}">
                <p14:modId xmlns:p14="http://schemas.microsoft.com/office/powerpoint/2010/main" val="4046949753"/>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34655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0E378-EBB4-E1B4-D045-01D3857E334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631B98E-6A28-7119-C8F8-FD5E0EE0C732}"/>
              </a:ext>
            </a:extLst>
          </p:cNvPr>
          <p:cNvPicPr>
            <a:picLocks noGrp="1" noRot="1" noChangeAspect="1" noMove="1" noResize="1" noEditPoints="1" noAdjustHandles="1" noChangeArrowheads="1" noChangeShapeType="1" noCrop="1"/>
          </p:cNvPicPr>
          <p:nvPr/>
        </p:nvPicPr>
        <p:blipFill>
          <a:blip r:embed="rId4"/>
          <a:stretch>
            <a:fillRect/>
          </a:stretch>
        </p:blipFill>
        <p:spPr>
          <a:xfrm>
            <a:off x="1" y="0"/>
            <a:ext cx="12192000" cy="6857999"/>
          </a:xfrm>
          <a:prstGeom prst="rect">
            <a:avLst/>
          </a:prstGeom>
        </p:spPr>
      </p:pic>
      <p:sp>
        <p:nvSpPr>
          <p:cNvPr id="20" name="Rectangle 19">
            <a:extLst>
              <a:ext uri="{FF2B5EF4-FFF2-40B4-BE49-F238E27FC236}">
                <a16:creationId xmlns:a16="http://schemas.microsoft.com/office/drawing/2014/main" id="{B30F2B88-4270-4FA0-C68D-8E5FD6BC4496}"/>
              </a:ext>
            </a:extLst>
          </p:cNvPr>
          <p:cNvSpPr/>
          <p:nvPr/>
        </p:nvSpPr>
        <p:spPr>
          <a:xfrm>
            <a:off x="3935" y="2114754"/>
            <a:ext cx="12189753" cy="474351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24B59AD-875A-8760-EDDA-88FA6BF43D9B}"/>
              </a:ext>
            </a:extLst>
          </p:cNvPr>
          <p:cNvSpPr txBox="1"/>
          <p:nvPr/>
        </p:nvSpPr>
        <p:spPr>
          <a:xfrm>
            <a:off x="528529" y="318971"/>
            <a:ext cx="10832122" cy="1446550"/>
          </a:xfrm>
          <a:prstGeom prst="rect">
            <a:avLst/>
          </a:prstGeom>
          <a:noFill/>
        </p:spPr>
        <p:txBody>
          <a:bodyPr wrap="square" lIns="91440" tIns="45720" rIns="91440" bIns="45720" rtlCol="0" anchor="t">
            <a:spAutoFit/>
          </a:bodyPr>
          <a:lstStyle/>
          <a:p>
            <a:pPr>
              <a:spcAft>
                <a:spcPts val="592"/>
              </a:spcAft>
            </a:pPr>
            <a:r>
              <a:rPr lang="en-GB" sz="2200" b="1" kern="0">
                <a:solidFill>
                  <a:srgbClr val="006AA5"/>
                </a:solidFill>
                <a:latin typeface="Open Sans"/>
                <a:ea typeface="Open Sans"/>
                <a:cs typeface="Open Sans"/>
              </a:rPr>
              <a:t>Q: Call conditions indicate, that the lump sum is linked to the completion of work packages. In reality, most organisations will not be able to prefinance the costs (e. g. for salaries of long-term unemployed) fully. Could you please clarify the process of payment of the lump sums?</a:t>
            </a:r>
            <a:endParaRPr lang="en-US" sz="2200" kern="0">
              <a:solidFill>
                <a:srgbClr val="000000"/>
              </a:solidFill>
              <a:latin typeface="Open Sans"/>
              <a:ea typeface="Open Sans"/>
              <a:cs typeface="Open Sans"/>
            </a:endParaRPr>
          </a:p>
        </p:txBody>
      </p:sp>
      <p:sp>
        <p:nvSpPr>
          <p:cNvPr id="36" name="TextBox 35">
            <a:extLst>
              <a:ext uri="{FF2B5EF4-FFF2-40B4-BE49-F238E27FC236}">
                <a16:creationId xmlns:a16="http://schemas.microsoft.com/office/drawing/2014/main" id="{292587C9-91FE-AF08-3AA8-A6E5952292B1}"/>
              </a:ext>
            </a:extLst>
          </p:cNvPr>
          <p:cNvSpPr txBox="1"/>
          <p:nvPr/>
        </p:nvSpPr>
        <p:spPr>
          <a:xfrm>
            <a:off x="530229" y="2463388"/>
            <a:ext cx="10829911"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900" kern="0">
                <a:solidFill>
                  <a:srgbClr val="006AA5"/>
                </a:solidFill>
                <a:latin typeface="Open Sans"/>
                <a:ea typeface="Open Sans"/>
                <a:cs typeface="Open Sans"/>
              </a:rPr>
              <a:t>The funding model is based on lump sums. This means that </a:t>
            </a:r>
            <a:r>
              <a:rPr lang="en-GB" sz="1900" kern="0">
                <a:solidFill>
                  <a:srgbClr val="A58265"/>
                </a:solidFill>
                <a:latin typeface="Open Sans"/>
                <a:ea typeface="Open Sans"/>
                <a:cs typeface="Open Sans"/>
              </a:rPr>
              <a:t>it will only be reimbursed once the Work Package has reached all the planned deliverables.</a:t>
            </a:r>
            <a:r>
              <a:rPr lang="en-GB" sz="1900" kern="0">
                <a:solidFill>
                  <a:srgbClr val="006AA5"/>
                </a:solidFill>
                <a:latin typeface="Open Sans"/>
                <a:ea typeface="Open Sans"/>
                <a:cs typeface="Open Sans"/>
              </a:rPr>
              <a:t> </a:t>
            </a:r>
            <a:endParaRPr lang="en-GB" sz="1900">
              <a:solidFill>
                <a:srgbClr val="000000"/>
              </a:solidFill>
              <a:latin typeface="Calibri" panose="020F0502020204030204"/>
              <a:ea typeface="Calibri"/>
              <a:cs typeface="Calibri"/>
            </a:endParaRPr>
          </a:p>
          <a:p>
            <a:pPr algn="just"/>
            <a:endParaRPr lang="en-GB" sz="1900" kern="0">
              <a:solidFill>
                <a:srgbClr val="006AA5"/>
              </a:solidFill>
              <a:latin typeface="Open Sans"/>
              <a:ea typeface="Open Sans"/>
              <a:cs typeface="Open Sans"/>
            </a:endParaRPr>
          </a:p>
          <a:p>
            <a:pPr algn="just"/>
            <a:r>
              <a:rPr lang="en-GB" sz="1900" kern="0">
                <a:solidFill>
                  <a:srgbClr val="006AA5"/>
                </a:solidFill>
                <a:latin typeface="Open Sans"/>
                <a:ea typeface="Open Sans"/>
                <a:cs typeface="Open Sans"/>
              </a:rPr>
              <a:t>If the project lasts for 36 months, then after the signature of the Grant Agreement project coordinator will receive a </a:t>
            </a:r>
            <a:r>
              <a:rPr lang="en-GB" sz="1900" b="1" kern="0">
                <a:solidFill>
                  <a:srgbClr val="006AA5"/>
                </a:solidFill>
                <a:latin typeface="Open Sans"/>
                <a:ea typeface="Open Sans"/>
                <a:cs typeface="Open Sans"/>
              </a:rPr>
              <a:t>prefinancing payment</a:t>
            </a:r>
            <a:r>
              <a:rPr lang="en-GB" sz="1900" kern="0">
                <a:solidFill>
                  <a:srgbClr val="006AA5"/>
                </a:solidFill>
                <a:latin typeface="Open Sans"/>
                <a:ea typeface="Open Sans"/>
                <a:cs typeface="Open Sans"/>
              </a:rPr>
              <a:t> of 60% of the grant. </a:t>
            </a:r>
          </a:p>
          <a:p>
            <a:pPr algn="just"/>
            <a:endParaRPr lang="en-GB" sz="1900" kern="0">
              <a:solidFill>
                <a:srgbClr val="006AA5"/>
              </a:solidFill>
              <a:latin typeface="Open Sans"/>
              <a:ea typeface="Open Sans"/>
              <a:cs typeface="Open Sans"/>
            </a:endParaRPr>
          </a:p>
          <a:p>
            <a:pPr algn="just"/>
            <a:r>
              <a:rPr lang="en-GB" sz="1900" b="1" kern="0">
                <a:solidFill>
                  <a:srgbClr val="006AA5"/>
                </a:solidFill>
                <a:latin typeface="Open Sans"/>
                <a:ea typeface="Open Sans"/>
                <a:cs typeface="Open Sans"/>
              </a:rPr>
              <a:t>The second prefinancing</a:t>
            </a:r>
            <a:r>
              <a:rPr lang="en-GB" sz="1900" kern="0">
                <a:solidFill>
                  <a:srgbClr val="006AA5"/>
                </a:solidFill>
                <a:latin typeface="Open Sans"/>
                <a:ea typeface="Open Sans"/>
                <a:cs typeface="Open Sans"/>
              </a:rPr>
              <a:t> will be paid after the submission of the Report on the 18th month of project implementation. This prefinancing is set to be up to 25% of the grant. </a:t>
            </a:r>
            <a:r>
              <a:rPr lang="en-GB" sz="1900" u="sng" kern="0">
                <a:solidFill>
                  <a:srgbClr val="A58265"/>
                </a:solidFill>
                <a:latin typeface="Open Sans"/>
                <a:ea typeface="Open Sans"/>
                <a:cs typeface="Open Sans"/>
              </a:rPr>
              <a:t>It may be smaller if</a:t>
            </a:r>
            <a:r>
              <a:rPr lang="en-GB" sz="1900" u="sng" kern="0">
                <a:solidFill>
                  <a:srgbClr val="006AA5"/>
                </a:solidFill>
                <a:latin typeface="Open Sans"/>
                <a:ea typeface="Open Sans"/>
                <a:cs typeface="Open Sans"/>
              </a:rPr>
              <a:t> </a:t>
            </a:r>
            <a:r>
              <a:rPr lang="en-GB" sz="1900" u="sng" kern="0">
                <a:solidFill>
                  <a:srgbClr val="A58265"/>
                </a:solidFill>
                <a:latin typeface="Open Sans"/>
                <a:ea typeface="Open Sans"/>
                <a:cs typeface="Open Sans"/>
              </a:rPr>
              <a:t>the first prefinancing was not used</a:t>
            </a:r>
            <a:r>
              <a:rPr lang="en-GB" sz="1900" kern="0">
                <a:solidFill>
                  <a:srgbClr val="006AA5"/>
                </a:solidFill>
                <a:latin typeface="Open Sans"/>
                <a:ea typeface="Open Sans"/>
                <a:cs typeface="Open Sans"/>
              </a:rPr>
              <a:t> </a:t>
            </a:r>
            <a:r>
              <a:rPr lang="lt-LT" sz="1900" kern="0">
                <a:solidFill>
                  <a:srgbClr val="006AA5"/>
                </a:solidFill>
                <a:latin typeface="Open Sans"/>
                <a:ea typeface="Open Sans"/>
                <a:cs typeface="Open Sans"/>
              </a:rPr>
              <a:t>up to </a:t>
            </a:r>
            <a:r>
              <a:rPr lang="en-GB" sz="1900" kern="0">
                <a:solidFill>
                  <a:srgbClr val="006AA5"/>
                </a:solidFill>
                <a:latin typeface="Open Sans"/>
                <a:ea typeface="Open Sans"/>
                <a:cs typeface="Open Sans"/>
              </a:rPr>
              <a:t>at least 70 % (for more details please refer to Section 12.1 of the Call Conditions). </a:t>
            </a:r>
            <a:endParaRPr lang="en-GB" sz="1900">
              <a:ea typeface="Calibri"/>
              <a:cs typeface="Calibri"/>
            </a:endParaRPr>
          </a:p>
          <a:p>
            <a:pPr algn="just"/>
            <a:endParaRPr lang="en-GB" sz="1900" kern="0">
              <a:solidFill>
                <a:srgbClr val="006AA5"/>
              </a:solidFill>
              <a:latin typeface="Open Sans"/>
              <a:ea typeface="Open Sans"/>
              <a:cs typeface="Open Sans"/>
            </a:endParaRPr>
          </a:p>
          <a:p>
            <a:pPr algn="just"/>
            <a:r>
              <a:rPr lang="en-GB" sz="1900" b="1" kern="0">
                <a:solidFill>
                  <a:srgbClr val="006AA5"/>
                </a:solidFill>
                <a:latin typeface="Open Sans"/>
                <a:ea typeface="Open Sans"/>
                <a:cs typeface="Open Sans"/>
              </a:rPr>
              <a:t>The final payment</a:t>
            </a:r>
            <a:r>
              <a:rPr lang="en-GB" sz="1900" kern="0">
                <a:solidFill>
                  <a:srgbClr val="006AA5"/>
                </a:solidFill>
                <a:latin typeface="Open Sans"/>
                <a:ea typeface="Open Sans"/>
                <a:cs typeface="Open Sans"/>
              </a:rPr>
              <a:t> will be made after the final report is submitted and approved. </a:t>
            </a:r>
            <a:endParaRPr lang="lt-LT" sz="1900"/>
          </a:p>
        </p:txBody>
      </p:sp>
      <p:graphicFrame>
        <p:nvGraphicFramePr>
          <p:cNvPr id="12" name="Diagram 11">
            <a:extLst>
              <a:ext uri="{FF2B5EF4-FFF2-40B4-BE49-F238E27FC236}">
                <a16:creationId xmlns:a16="http://schemas.microsoft.com/office/drawing/2014/main" id="{812FE54C-14B4-1B1B-6BEE-A1257AFB98FA}"/>
              </a:ext>
            </a:extLst>
          </p:cNvPr>
          <p:cNvGraphicFramePr/>
          <p:nvPr>
            <p:extLst>
              <p:ext uri="{D42A27DB-BD31-4B8C-83A1-F6EECF244321}">
                <p14:modId xmlns:p14="http://schemas.microsoft.com/office/powerpoint/2010/main" val="1043652623"/>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91789676"/>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A663B1-5243-3BFE-350C-1F797FE34A2B}"/>
              </a:ext>
            </a:extLst>
          </p:cNvPr>
          <p:cNvSpPr txBox="1"/>
          <p:nvPr/>
        </p:nvSpPr>
        <p:spPr>
          <a:xfrm>
            <a:off x="4860550" y="745045"/>
            <a:ext cx="2467791" cy="338554"/>
          </a:xfrm>
          <a:prstGeom prst="rect">
            <a:avLst/>
          </a:prstGeom>
          <a:noFill/>
        </p:spPr>
        <p:txBody>
          <a:bodyPr wrap="none" lIns="0" tIns="0" rIns="0" bIns="0" rtlCol="0" anchor="t">
            <a:spAutoFit/>
          </a:bodyPr>
          <a:lstStyle/>
          <a:p>
            <a:r>
              <a:rPr lang="en-GB" sz="2200" b="1">
                <a:solidFill>
                  <a:srgbClr val="206AA5"/>
                </a:solidFill>
                <a:latin typeface="Open Sans"/>
                <a:ea typeface="Open Sans"/>
                <a:cs typeface="Open Sans"/>
              </a:rPr>
              <a:t>Project Payments</a:t>
            </a:r>
          </a:p>
        </p:txBody>
      </p:sp>
      <p:sp>
        <p:nvSpPr>
          <p:cNvPr id="4" name="Content Placeholder 2">
            <a:extLst>
              <a:ext uri="{FF2B5EF4-FFF2-40B4-BE49-F238E27FC236}">
                <a16:creationId xmlns:a16="http://schemas.microsoft.com/office/drawing/2014/main" id="{9D98FB31-20D8-D554-101D-226DBFAF8541}"/>
              </a:ext>
            </a:extLst>
          </p:cNvPr>
          <p:cNvSpPr txBox="1">
            <a:spLocks/>
          </p:cNvSpPr>
          <p:nvPr/>
        </p:nvSpPr>
        <p:spPr>
          <a:xfrm>
            <a:off x="4310153" y="1659884"/>
            <a:ext cx="3571694" cy="776992"/>
          </a:xfrm>
          <a:prstGeom prst="rect">
            <a:avLst/>
          </a:prstGeom>
          <a:solidFill>
            <a:schemeClr val="bg1"/>
          </a:solidFill>
          <a:ln w="19050">
            <a:solidFill>
              <a:schemeClr val="bg1">
                <a:lumMod val="50000"/>
              </a:schemeClr>
            </a:solidFill>
          </a:ln>
        </p:spPr>
        <p:txBody>
          <a:bodyPr vert="horz" lIns="0" tIns="0" rIns="0" bIns="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Article 21 of the GA</a:t>
            </a:r>
          </a:p>
        </p:txBody>
      </p:sp>
      <p:sp>
        <p:nvSpPr>
          <p:cNvPr id="5" name="Content Placeholder 2">
            <a:extLst>
              <a:ext uri="{FF2B5EF4-FFF2-40B4-BE49-F238E27FC236}">
                <a16:creationId xmlns:a16="http://schemas.microsoft.com/office/drawing/2014/main" id="{32D425B7-AB7F-1BA5-FCD4-0856FD591775}"/>
              </a:ext>
            </a:extLst>
          </p:cNvPr>
          <p:cNvSpPr txBox="1">
            <a:spLocks/>
          </p:cNvSpPr>
          <p:nvPr/>
        </p:nvSpPr>
        <p:spPr>
          <a:xfrm>
            <a:off x="1694850" y="3023988"/>
            <a:ext cx="2660273" cy="2025849"/>
          </a:xfrm>
          <a:prstGeom prst="rect">
            <a:avLst/>
          </a:prstGeom>
          <a:solidFill>
            <a:schemeClr val="bg1"/>
          </a:solidFill>
          <a:ln w="19050">
            <a:solidFill>
              <a:schemeClr val="bg1">
                <a:lumMod val="50000"/>
              </a:schemeClr>
            </a:solidFill>
          </a:ln>
        </p:spPr>
        <p:txBody>
          <a:bodyPr vert="horz" lIns="0" tIns="0" rIns="0" bIns="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marL="0" indent="0" algn="ctr">
              <a:lnSpc>
                <a:spcPct val="100000"/>
              </a:lnSpc>
              <a:spcBef>
                <a:spcPts val="0"/>
              </a:spcBef>
              <a:buNone/>
            </a:pP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First (initial) </a:t>
            </a:r>
          </a:p>
          <a:p>
            <a:pPr marL="0" indent="0" algn="ctr">
              <a:lnSpc>
                <a:spcPct val="100000"/>
              </a:lnSpc>
              <a:spcBef>
                <a:spcPts val="0"/>
              </a:spcBef>
              <a:buNone/>
            </a:pP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prefinancing</a:t>
            </a:r>
          </a:p>
          <a:p>
            <a:pPr marL="0" indent="0" algn="ctr">
              <a:lnSpc>
                <a:spcPct val="100000"/>
              </a:lnSpc>
              <a:spcBef>
                <a:spcPts val="0"/>
              </a:spcBef>
              <a:buNone/>
            </a:pPr>
            <a:endPar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marL="0" indent="0" algn="ctr">
              <a:lnSpc>
                <a:spcPct val="100000"/>
              </a:lnSpc>
              <a:spcBef>
                <a:spcPts val="0"/>
              </a:spcBef>
              <a:buNone/>
            </a:pP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up to </a:t>
            </a:r>
            <a:r>
              <a:rPr lang="lt-LT"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6</a:t>
            </a: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0%</a:t>
            </a:r>
          </a:p>
          <a:p>
            <a:pPr marL="0" indent="0" algn="ctr">
              <a:lnSpc>
                <a:spcPct val="100000"/>
              </a:lnSpc>
              <a:spcBef>
                <a:spcPts val="0"/>
              </a:spcBef>
              <a:buNone/>
            </a:pP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(after signature </a:t>
            </a:r>
          </a:p>
          <a:p>
            <a:pPr marL="0" indent="0" algn="ctr">
              <a:lnSpc>
                <a:spcPct val="100000"/>
              </a:lnSpc>
              <a:spcBef>
                <a:spcPts val="0"/>
              </a:spcBef>
              <a:buNone/>
            </a:pP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of the GA)</a:t>
            </a:r>
          </a:p>
          <a:p>
            <a:pPr marL="0" indent="0" algn="ctr">
              <a:lnSpc>
                <a:spcPct val="100000"/>
              </a:lnSpc>
              <a:spcBef>
                <a:spcPts val="0"/>
              </a:spcBef>
              <a:buNone/>
            </a:pPr>
            <a:endPar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Content Placeholder 2">
            <a:extLst>
              <a:ext uri="{FF2B5EF4-FFF2-40B4-BE49-F238E27FC236}">
                <a16:creationId xmlns:a16="http://schemas.microsoft.com/office/drawing/2014/main" id="{0462CE94-4E16-33A4-1426-686DA8820F13}"/>
              </a:ext>
            </a:extLst>
          </p:cNvPr>
          <p:cNvSpPr txBox="1">
            <a:spLocks/>
          </p:cNvSpPr>
          <p:nvPr/>
        </p:nvSpPr>
        <p:spPr>
          <a:xfrm>
            <a:off x="4782824" y="3023988"/>
            <a:ext cx="2660273" cy="2025849"/>
          </a:xfrm>
          <a:prstGeom prst="rect">
            <a:avLst/>
          </a:prstGeom>
          <a:solidFill>
            <a:schemeClr val="bg1"/>
          </a:solidFill>
          <a:ln w="19050">
            <a:solidFill>
              <a:schemeClr val="bg1">
                <a:lumMod val="50000"/>
              </a:schemeClr>
            </a:solidFill>
          </a:ln>
        </p:spPr>
        <p:txBody>
          <a:bodyPr vert="horz" lIns="0" tIns="0" rIns="0" bIns="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Second prefinancing </a:t>
            </a:r>
          </a:p>
          <a:p>
            <a:pPr marL="0" indent="0" algn="ctr">
              <a:lnSpc>
                <a:spcPct val="100000"/>
              </a:lnSpc>
              <a:spcBef>
                <a:spcPts val="0"/>
              </a:spcBef>
              <a:buNone/>
            </a:pPr>
            <a:endPar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marL="0" indent="0" algn="ctr">
              <a:lnSpc>
                <a:spcPct val="100000"/>
              </a:lnSpc>
              <a:spcBef>
                <a:spcPts val="0"/>
              </a:spcBef>
              <a:buNone/>
            </a:pP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up to </a:t>
            </a:r>
            <a:r>
              <a:rPr lang="lt-LT"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25</a:t>
            </a: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 %</a:t>
            </a:r>
          </a:p>
          <a:p>
            <a:pPr marL="0" indent="0" algn="ctr">
              <a:lnSpc>
                <a:spcPct val="100000"/>
              </a:lnSpc>
              <a:spcBef>
                <a:spcPts val="0"/>
              </a:spcBef>
              <a:buNone/>
            </a:pP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(after approval of the </a:t>
            </a:r>
          </a:p>
          <a:p>
            <a:pPr marL="0" indent="0" algn="ctr">
              <a:lnSpc>
                <a:spcPct val="100000"/>
              </a:lnSpc>
              <a:spcBef>
                <a:spcPts val="0"/>
              </a:spcBef>
              <a:buNone/>
            </a:pP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first periodic report)</a:t>
            </a:r>
          </a:p>
        </p:txBody>
      </p:sp>
      <p:sp>
        <p:nvSpPr>
          <p:cNvPr id="8" name="Content Placeholder 2">
            <a:extLst>
              <a:ext uri="{FF2B5EF4-FFF2-40B4-BE49-F238E27FC236}">
                <a16:creationId xmlns:a16="http://schemas.microsoft.com/office/drawing/2014/main" id="{E9CFB4AD-4127-21BD-FC2A-88D36CB1560E}"/>
              </a:ext>
            </a:extLst>
          </p:cNvPr>
          <p:cNvSpPr txBox="1">
            <a:spLocks/>
          </p:cNvSpPr>
          <p:nvPr/>
        </p:nvSpPr>
        <p:spPr>
          <a:xfrm>
            <a:off x="7870798" y="3023988"/>
            <a:ext cx="2660273" cy="2025849"/>
          </a:xfrm>
          <a:prstGeom prst="rect">
            <a:avLst/>
          </a:prstGeom>
          <a:solidFill>
            <a:schemeClr val="bg1"/>
          </a:solidFill>
          <a:ln w="19050">
            <a:solidFill>
              <a:schemeClr val="bg1">
                <a:lumMod val="50000"/>
              </a:schemeClr>
            </a:solidFill>
          </a:ln>
        </p:spPr>
        <p:txBody>
          <a:bodyPr vert="horz" lIns="0" tIns="0" rIns="0" bIns="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Final payment</a:t>
            </a:r>
          </a:p>
          <a:p>
            <a:pPr marL="0" indent="0" algn="ctr">
              <a:lnSpc>
                <a:spcPct val="100000"/>
              </a:lnSpc>
              <a:spcBef>
                <a:spcPts val="0"/>
              </a:spcBef>
              <a:buNone/>
            </a:pPr>
            <a:endPar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marL="0" indent="0" algn="ctr">
              <a:lnSpc>
                <a:spcPct val="100000"/>
              </a:lnSpc>
              <a:spcBef>
                <a:spcPts val="0"/>
              </a:spcBef>
              <a:buNone/>
            </a:pP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(payment of </a:t>
            </a:r>
          </a:p>
          <a:p>
            <a:pPr marL="0" indent="0" algn="ctr">
              <a:lnSpc>
                <a:spcPct val="100000"/>
              </a:lnSpc>
              <a:spcBef>
                <a:spcPts val="0"/>
              </a:spcBef>
              <a:buNone/>
            </a:pP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the balance)</a:t>
            </a:r>
          </a:p>
        </p:txBody>
      </p:sp>
    </p:spTree>
    <p:extLst>
      <p:ext uri="{BB962C8B-B14F-4D97-AF65-F5344CB8AC3E}">
        <p14:creationId xmlns:p14="http://schemas.microsoft.com/office/powerpoint/2010/main" val="377059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2C799F-AE27-1187-3A34-189666E2CBED}"/>
              </a:ext>
            </a:extLst>
          </p:cNvPr>
          <p:cNvSpPr txBox="1"/>
          <p:nvPr/>
        </p:nvSpPr>
        <p:spPr>
          <a:xfrm>
            <a:off x="855151" y="567756"/>
            <a:ext cx="102128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A58265"/>
                </a:solidFill>
                <a:latin typeface="Open Sans"/>
                <a:ea typeface="Open Sans"/>
                <a:cs typeface="Calibri"/>
              </a:rPr>
              <a:t>Timeline</a:t>
            </a:r>
          </a:p>
        </p:txBody>
      </p:sp>
      <p:pic>
        <p:nvPicPr>
          <p:cNvPr id="3" name="Picture 2">
            <a:extLst>
              <a:ext uri="{FF2B5EF4-FFF2-40B4-BE49-F238E27FC236}">
                <a16:creationId xmlns:a16="http://schemas.microsoft.com/office/drawing/2014/main" id="{C6DC446D-DDA5-8C5A-5358-FB3E7A9F8B7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562100" y="1865427"/>
            <a:ext cx="9067800" cy="3409950"/>
          </a:xfrm>
          <a:prstGeom prst="rect">
            <a:avLst/>
          </a:prstGeom>
        </p:spPr>
      </p:pic>
      <p:graphicFrame>
        <p:nvGraphicFramePr>
          <p:cNvPr id="23" name="Diagram 22">
            <a:extLst>
              <a:ext uri="{FF2B5EF4-FFF2-40B4-BE49-F238E27FC236}">
                <a16:creationId xmlns:a16="http://schemas.microsoft.com/office/drawing/2014/main" id="{828F1341-5673-C1CF-C456-45B0A3DEA300}"/>
              </a:ext>
            </a:extLst>
          </p:cNvPr>
          <p:cNvGraphicFramePr/>
          <p:nvPr>
            <p:extLst>
              <p:ext uri="{D42A27DB-BD31-4B8C-83A1-F6EECF244321}">
                <p14:modId xmlns:p14="http://schemas.microsoft.com/office/powerpoint/2010/main" val="2159174641"/>
              </p:ext>
            </p:extLst>
          </p:nvPr>
        </p:nvGraphicFramePr>
        <p:xfrm>
          <a:off x="-171875" y="6596549"/>
          <a:ext cx="12780818" cy="2632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62" name="Group 61">
            <a:extLst>
              <a:ext uri="{FF2B5EF4-FFF2-40B4-BE49-F238E27FC236}">
                <a16:creationId xmlns:a16="http://schemas.microsoft.com/office/drawing/2014/main" id="{213FFC6E-CA2A-6896-63BB-232426C5D7A8}"/>
              </a:ext>
            </a:extLst>
          </p:cNvPr>
          <p:cNvGrpSpPr/>
          <p:nvPr/>
        </p:nvGrpSpPr>
        <p:grpSpPr>
          <a:xfrm>
            <a:off x="2880527" y="2950808"/>
            <a:ext cx="251725" cy="314190"/>
            <a:chOff x="2880527" y="2950808"/>
            <a:chExt cx="251725" cy="314190"/>
          </a:xfrm>
        </p:grpSpPr>
        <p:pic>
          <p:nvPicPr>
            <p:cNvPr id="28" name="Picture 27" descr="A number on a wall&#10;&#10;Description automatically generated">
              <a:extLst>
                <a:ext uri="{FF2B5EF4-FFF2-40B4-BE49-F238E27FC236}">
                  <a16:creationId xmlns:a16="http://schemas.microsoft.com/office/drawing/2014/main" id="{921D6B86-2CBB-36DA-601B-CECBEDCA1305}"/>
                </a:ext>
              </a:extLst>
            </p:cNvPr>
            <p:cNvPicPr>
              <a:picLocks noChangeAspect="1"/>
            </p:cNvPicPr>
            <p:nvPr/>
          </p:nvPicPr>
          <p:blipFill>
            <a:blip r:embed="rId10"/>
            <a:srcRect l="4475" r="30545" b="10989"/>
            <a:stretch/>
          </p:blipFill>
          <p:spPr>
            <a:xfrm>
              <a:off x="2880606" y="2950808"/>
              <a:ext cx="122885" cy="169244"/>
            </a:xfrm>
            <a:prstGeom prst="rect">
              <a:avLst/>
            </a:prstGeom>
          </p:spPr>
        </p:pic>
        <p:sp>
          <p:nvSpPr>
            <p:cNvPr id="20" name="Rectangle 19">
              <a:extLst>
                <a:ext uri="{FF2B5EF4-FFF2-40B4-BE49-F238E27FC236}">
                  <a16:creationId xmlns:a16="http://schemas.microsoft.com/office/drawing/2014/main" id="{DE5BAE44-3261-4B09-9404-48D2D211421B}"/>
                </a:ext>
              </a:extLst>
            </p:cNvPr>
            <p:cNvSpPr/>
            <p:nvPr/>
          </p:nvSpPr>
          <p:spPr>
            <a:xfrm>
              <a:off x="2880527" y="3094701"/>
              <a:ext cx="169056" cy="170297"/>
            </a:xfrm>
            <a:prstGeom prst="rect">
              <a:avLst/>
            </a:prstGeom>
            <a:solidFill>
              <a:srgbClr val="E2CA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1CF1C36-F011-1CA0-8DCD-4B2EE6EAB4F6}"/>
                </a:ext>
              </a:extLst>
            </p:cNvPr>
            <p:cNvSpPr/>
            <p:nvPr/>
          </p:nvSpPr>
          <p:spPr>
            <a:xfrm>
              <a:off x="2963196" y="2950927"/>
              <a:ext cx="169056" cy="170297"/>
            </a:xfrm>
            <a:prstGeom prst="rect">
              <a:avLst/>
            </a:prstGeom>
            <a:solidFill>
              <a:srgbClr val="E2CA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0816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A663B1-5243-3BFE-350C-1F797FE34A2B}"/>
              </a:ext>
            </a:extLst>
          </p:cNvPr>
          <p:cNvSpPr txBox="1"/>
          <p:nvPr/>
        </p:nvSpPr>
        <p:spPr>
          <a:xfrm>
            <a:off x="2185853" y="692449"/>
            <a:ext cx="8187306" cy="338554"/>
          </a:xfrm>
          <a:prstGeom prst="rect">
            <a:avLst/>
          </a:prstGeom>
          <a:noFill/>
        </p:spPr>
        <p:txBody>
          <a:bodyPr wrap="none" lIns="0" tIns="0" rIns="0" bIns="0" rtlCol="0" anchor="t">
            <a:spAutoFit/>
          </a:bodyPr>
          <a:lstStyle/>
          <a:p>
            <a:r>
              <a:rPr lang="en-GB" sz="2200" b="1">
                <a:solidFill>
                  <a:srgbClr val="206AA5"/>
                </a:solidFill>
                <a:latin typeface="Open Sans"/>
                <a:ea typeface="Open Sans"/>
                <a:cs typeface="Open Sans"/>
              </a:rPr>
              <a:t>Second Prefinancing, when the First </a:t>
            </a:r>
            <a:r>
              <a:rPr lang="lt-LT" sz="2200" b="1">
                <a:solidFill>
                  <a:srgbClr val="206AA5"/>
                </a:solidFill>
                <a:latin typeface="Open Sans"/>
                <a:ea typeface="Open Sans"/>
                <a:cs typeface="Open Sans"/>
              </a:rPr>
              <a:t>one </a:t>
            </a:r>
            <a:r>
              <a:rPr lang="en-GB" sz="2200" b="1">
                <a:solidFill>
                  <a:srgbClr val="206AA5"/>
                </a:solidFill>
                <a:latin typeface="Open Sans"/>
                <a:ea typeface="Open Sans"/>
                <a:cs typeface="Open Sans"/>
              </a:rPr>
              <a:t>is used under 70%</a:t>
            </a:r>
          </a:p>
        </p:txBody>
      </p:sp>
      <p:sp>
        <p:nvSpPr>
          <p:cNvPr id="2" name="TextBox 1">
            <a:extLst>
              <a:ext uri="{FF2B5EF4-FFF2-40B4-BE49-F238E27FC236}">
                <a16:creationId xmlns:a16="http://schemas.microsoft.com/office/drawing/2014/main" id="{404A0066-7679-A7FA-7AB1-8E276F4BC18B}"/>
              </a:ext>
            </a:extLst>
          </p:cNvPr>
          <p:cNvSpPr txBox="1"/>
          <p:nvPr/>
        </p:nvSpPr>
        <p:spPr>
          <a:xfrm>
            <a:off x="2177761" y="1494198"/>
            <a:ext cx="8005152" cy="615553"/>
          </a:xfrm>
          <a:prstGeom prst="rect">
            <a:avLst/>
          </a:prstGeom>
          <a:noFill/>
        </p:spPr>
        <p:txBody>
          <a:bodyPr wrap="square" lIns="0" tIns="0" rIns="0" bIns="0" anchor="t">
            <a:spAutoFit/>
          </a:bodyPr>
          <a:lstStyle/>
          <a:p>
            <a:pPr>
              <a:spcAft>
                <a:spcPts val="600"/>
              </a:spcAft>
            </a:pPr>
            <a:r>
              <a:rPr lang="en-US" sz="2000" kern="0">
                <a:solidFill>
                  <a:srgbClr val="006AA5"/>
                </a:solidFill>
                <a:latin typeface="Open Sans"/>
                <a:ea typeface="Open Sans"/>
                <a:cs typeface="Open Sans"/>
              </a:rPr>
              <a:t>The amount will be reduced by the difference between the 70% threshold and the amount of the previous prefinancing used.</a:t>
            </a:r>
          </a:p>
        </p:txBody>
      </p:sp>
      <p:sp>
        <p:nvSpPr>
          <p:cNvPr id="3" name="Content Placeholder 2">
            <a:extLst>
              <a:ext uri="{FF2B5EF4-FFF2-40B4-BE49-F238E27FC236}">
                <a16:creationId xmlns:a16="http://schemas.microsoft.com/office/drawing/2014/main" id="{DCC3E2C5-AB73-EC37-94F5-9ADF280F77C2}"/>
              </a:ext>
            </a:extLst>
          </p:cNvPr>
          <p:cNvSpPr txBox="1">
            <a:spLocks/>
          </p:cNvSpPr>
          <p:nvPr/>
        </p:nvSpPr>
        <p:spPr>
          <a:xfrm>
            <a:off x="2177761" y="2295947"/>
            <a:ext cx="3444875" cy="553999"/>
          </a:xfrm>
          <a:prstGeom prst="rect">
            <a:avLst/>
          </a:prstGeom>
          <a:solidFill>
            <a:schemeClr val="bg1"/>
          </a:solidFill>
          <a:ln w="19050">
            <a:solidFill>
              <a:schemeClr val="bg1">
                <a:lumMod val="50000"/>
              </a:schemeClr>
            </a:solidFill>
          </a:ln>
        </p:spPr>
        <p:txBody>
          <a:bodyPr vert="horz" lIns="0" tIns="0" rIns="0" bIns="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1st prefinancing amount</a:t>
            </a:r>
            <a:r>
              <a:rPr lang="lt-LT"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 (60</a:t>
            </a: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 of the grant)</a:t>
            </a:r>
          </a:p>
        </p:txBody>
      </p:sp>
      <p:sp>
        <p:nvSpPr>
          <p:cNvPr id="4" name="Content Placeholder 2">
            <a:extLst>
              <a:ext uri="{FF2B5EF4-FFF2-40B4-BE49-F238E27FC236}">
                <a16:creationId xmlns:a16="http://schemas.microsoft.com/office/drawing/2014/main" id="{5E39EC7D-6FE8-23B7-2DFF-94A32102AEA0}"/>
              </a:ext>
            </a:extLst>
          </p:cNvPr>
          <p:cNvSpPr txBox="1">
            <a:spLocks/>
          </p:cNvSpPr>
          <p:nvPr/>
        </p:nvSpPr>
        <p:spPr>
          <a:xfrm>
            <a:off x="6502626" y="2295947"/>
            <a:ext cx="3444875" cy="553999"/>
          </a:xfrm>
          <a:prstGeom prst="rect">
            <a:avLst/>
          </a:prstGeom>
          <a:solidFill>
            <a:schemeClr val="bg1"/>
          </a:solidFill>
          <a:ln w="19050">
            <a:solidFill>
              <a:schemeClr val="bg1">
                <a:lumMod val="50000"/>
              </a:schemeClr>
            </a:solidFill>
          </a:ln>
        </p:spPr>
        <p:txBody>
          <a:bodyPr vert="horz" lIns="0" tIns="0" rIns="0" bIns="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2nd prefinancing amount (25% of the grant)</a:t>
            </a:r>
          </a:p>
        </p:txBody>
      </p:sp>
      <p:sp>
        <p:nvSpPr>
          <p:cNvPr id="5" name="Cylinder 7">
            <a:extLst>
              <a:ext uri="{FF2B5EF4-FFF2-40B4-BE49-F238E27FC236}">
                <a16:creationId xmlns:a16="http://schemas.microsoft.com/office/drawing/2014/main" id="{CD19B2F4-A811-E673-E906-2127AC273587}"/>
              </a:ext>
            </a:extLst>
          </p:cNvPr>
          <p:cNvSpPr/>
          <p:nvPr/>
        </p:nvSpPr>
        <p:spPr>
          <a:xfrm>
            <a:off x="2755638" y="3097697"/>
            <a:ext cx="2387975" cy="2702757"/>
          </a:xfrm>
          <a:prstGeom prst="can">
            <a:avLst/>
          </a:prstGeom>
          <a:solidFill>
            <a:srgbClr val="E2CA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a:p>
            <a:pPr algn="ctr"/>
            <a:endParaRPr lang="lt-LT"/>
          </a:p>
        </p:txBody>
      </p:sp>
      <p:sp>
        <p:nvSpPr>
          <p:cNvPr id="7" name="Cylinder 14">
            <a:extLst>
              <a:ext uri="{FF2B5EF4-FFF2-40B4-BE49-F238E27FC236}">
                <a16:creationId xmlns:a16="http://schemas.microsoft.com/office/drawing/2014/main" id="{D81B7716-CD06-9FEC-019A-699E27A5A2AA}"/>
              </a:ext>
            </a:extLst>
          </p:cNvPr>
          <p:cNvSpPr/>
          <p:nvPr/>
        </p:nvSpPr>
        <p:spPr>
          <a:xfrm>
            <a:off x="7146636" y="3348183"/>
            <a:ext cx="2264563" cy="2452272"/>
          </a:xfrm>
          <a:prstGeom prst="can">
            <a:avLst/>
          </a:prstGeom>
          <a:solidFill>
            <a:srgbClr val="E2CA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a:p>
            <a:pPr algn="ctr"/>
            <a:endParaRPr lang="lt-LT"/>
          </a:p>
          <a:p>
            <a:pPr algn="ctr"/>
            <a:endParaRPr lang="lt-LT"/>
          </a:p>
          <a:p>
            <a:pPr algn="ctr"/>
            <a:endParaRPr lang="lt-LT"/>
          </a:p>
          <a:p>
            <a:pPr algn="ctr"/>
            <a:endParaRPr lang="lt-LT"/>
          </a:p>
        </p:txBody>
      </p:sp>
      <p:sp>
        <p:nvSpPr>
          <p:cNvPr id="8" name="Content Placeholder 2">
            <a:extLst>
              <a:ext uri="{FF2B5EF4-FFF2-40B4-BE49-F238E27FC236}">
                <a16:creationId xmlns:a16="http://schemas.microsoft.com/office/drawing/2014/main" id="{74274CD0-C019-7A2E-52C4-82E19C888153}"/>
              </a:ext>
            </a:extLst>
          </p:cNvPr>
          <p:cNvSpPr txBox="1">
            <a:spLocks/>
          </p:cNvSpPr>
          <p:nvPr/>
        </p:nvSpPr>
        <p:spPr>
          <a:xfrm>
            <a:off x="2968870" y="4971648"/>
            <a:ext cx="1944848" cy="553999"/>
          </a:xfrm>
          <a:prstGeom prst="rect">
            <a:avLst/>
          </a:prstGeom>
          <a:solidFill>
            <a:schemeClr val="bg1"/>
          </a:solidFill>
          <a:ln w="19050">
            <a:solidFill>
              <a:schemeClr val="bg1">
                <a:lumMod val="50000"/>
              </a:schemeClr>
            </a:solidFill>
          </a:ln>
        </p:spPr>
        <p:txBody>
          <a:bodyPr vert="horz" lIns="0" tIns="0" rIns="0" bIns="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Used 1st prefinancing</a:t>
            </a:r>
          </a:p>
        </p:txBody>
      </p:sp>
      <p:sp>
        <p:nvSpPr>
          <p:cNvPr id="9" name="Content Placeholder 2">
            <a:extLst>
              <a:ext uri="{FF2B5EF4-FFF2-40B4-BE49-F238E27FC236}">
                <a16:creationId xmlns:a16="http://schemas.microsoft.com/office/drawing/2014/main" id="{0F946FE1-78FA-9BC5-C656-99901FDDABE8}"/>
              </a:ext>
            </a:extLst>
          </p:cNvPr>
          <p:cNvSpPr txBox="1">
            <a:spLocks/>
          </p:cNvSpPr>
          <p:nvPr/>
        </p:nvSpPr>
        <p:spPr>
          <a:xfrm>
            <a:off x="7345661" y="3834982"/>
            <a:ext cx="1944848" cy="553999"/>
          </a:xfrm>
          <a:prstGeom prst="rect">
            <a:avLst/>
          </a:prstGeom>
          <a:solidFill>
            <a:schemeClr val="bg1"/>
          </a:solidFill>
          <a:ln w="19050">
            <a:solidFill>
              <a:schemeClr val="bg1">
                <a:lumMod val="50000"/>
              </a:schemeClr>
            </a:solidFill>
          </a:ln>
        </p:spPr>
        <p:txBody>
          <a:bodyPr vert="horz" lIns="0" tIns="0" rIns="0" bIns="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00" b="1">
                <a:solidFill>
                  <a:srgbClr val="206AA5"/>
                </a:solidFill>
                <a:latin typeface="Open Sans Extrabold"/>
                <a:ea typeface="Open Sans Extrabold"/>
                <a:cs typeface="Open Sans Extrabold"/>
              </a:rPr>
              <a:t>Reduced by difference</a:t>
            </a:r>
            <a:r>
              <a:rPr lang="lt-LT" sz="1200" b="1">
                <a:solidFill>
                  <a:srgbClr val="206AA5"/>
                </a:solidFill>
                <a:latin typeface="Open Sans Extrabold"/>
                <a:ea typeface="Open Sans Extrabold"/>
                <a:cs typeface="Open Sans Extrabold"/>
              </a:rPr>
              <a:t> </a:t>
            </a:r>
            <a:r>
              <a:rPr lang="en-US" sz="1200" b="1">
                <a:solidFill>
                  <a:srgbClr val="206AA5"/>
                </a:solidFill>
                <a:latin typeface="Open Sans Extrabold"/>
                <a:ea typeface="Open Sans Extrabold"/>
                <a:cs typeface="Open Sans Extrabold"/>
              </a:rPr>
              <a:t>in % of the 1st prefinancing</a:t>
            </a:r>
          </a:p>
        </p:txBody>
      </p:sp>
      <p:cxnSp>
        <p:nvCxnSpPr>
          <p:cNvPr id="11" name="Straight Connector 10">
            <a:extLst>
              <a:ext uri="{FF2B5EF4-FFF2-40B4-BE49-F238E27FC236}">
                <a16:creationId xmlns:a16="http://schemas.microsoft.com/office/drawing/2014/main" id="{63181421-88CE-DCB9-671C-8FE104A6640A}"/>
              </a:ext>
            </a:extLst>
          </p:cNvPr>
          <p:cNvCxnSpPr>
            <a:cxnSpLocks/>
          </p:cNvCxnSpPr>
          <p:nvPr/>
        </p:nvCxnSpPr>
        <p:spPr>
          <a:xfrm>
            <a:off x="2185853" y="4574319"/>
            <a:ext cx="3436783" cy="0"/>
          </a:xfrm>
          <a:prstGeom prst="line">
            <a:avLst/>
          </a:prstGeom>
          <a:ln w="28575">
            <a:solidFill>
              <a:srgbClr val="666666"/>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3A7C872-063F-B685-9BAB-5BC80FCE4D15}"/>
              </a:ext>
            </a:extLst>
          </p:cNvPr>
          <p:cNvCxnSpPr>
            <a:cxnSpLocks/>
          </p:cNvCxnSpPr>
          <p:nvPr/>
        </p:nvCxnSpPr>
        <p:spPr>
          <a:xfrm>
            <a:off x="2185853" y="4111982"/>
            <a:ext cx="3436783" cy="0"/>
          </a:xfrm>
          <a:prstGeom prst="line">
            <a:avLst/>
          </a:prstGeom>
          <a:ln w="28575">
            <a:solidFill>
              <a:srgbClr val="666666"/>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62C346-7053-A050-4C0E-371BC707540F}"/>
              </a:ext>
            </a:extLst>
          </p:cNvPr>
          <p:cNvCxnSpPr>
            <a:cxnSpLocks/>
          </p:cNvCxnSpPr>
          <p:nvPr/>
        </p:nvCxnSpPr>
        <p:spPr>
          <a:xfrm>
            <a:off x="6593466" y="4574319"/>
            <a:ext cx="3436783" cy="0"/>
          </a:xfrm>
          <a:prstGeom prst="line">
            <a:avLst/>
          </a:prstGeom>
          <a:ln w="28575">
            <a:solidFill>
              <a:srgbClr val="666666"/>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795A2B1-01D2-064E-5BAA-649D88BDAFFA}"/>
              </a:ext>
            </a:extLst>
          </p:cNvPr>
          <p:cNvSpPr txBox="1"/>
          <p:nvPr/>
        </p:nvSpPr>
        <p:spPr>
          <a:xfrm>
            <a:off x="2085249" y="3834982"/>
            <a:ext cx="670389" cy="261610"/>
          </a:xfrm>
          <a:prstGeom prst="rect">
            <a:avLst/>
          </a:prstGeom>
          <a:noFill/>
        </p:spPr>
        <p:txBody>
          <a:bodyPr wrap="square">
            <a:spAutoFit/>
          </a:bodyPr>
          <a:lstStyle/>
          <a:p>
            <a:pPr marL="0" indent="0">
              <a:lnSpc>
                <a:spcPct val="100000"/>
              </a:lnSpc>
              <a:spcBef>
                <a:spcPts val="0"/>
              </a:spcBef>
              <a:buNone/>
            </a:pPr>
            <a:r>
              <a:rPr lang="en-US" sz="1100" b="1">
                <a:solidFill>
                  <a:srgbClr val="206AA5"/>
                </a:solidFill>
                <a:latin typeface="Open Sans Extrabold" panose="020B0606030504020204" pitchFamily="34" charset="0"/>
                <a:ea typeface="Open Sans Extrabold" panose="020B0606030504020204" pitchFamily="34" charset="0"/>
                <a:cs typeface="Open Sans Extrabold" panose="020B0606030504020204" pitchFamily="34" charset="0"/>
              </a:rPr>
              <a:t>70%</a:t>
            </a:r>
          </a:p>
        </p:txBody>
      </p:sp>
      <p:sp>
        <p:nvSpPr>
          <p:cNvPr id="17" name="TextBox 16">
            <a:extLst>
              <a:ext uri="{FF2B5EF4-FFF2-40B4-BE49-F238E27FC236}">
                <a16:creationId xmlns:a16="http://schemas.microsoft.com/office/drawing/2014/main" id="{BAA4C9D5-4C4B-094D-5F99-D5CA2A9637D0}"/>
              </a:ext>
            </a:extLst>
          </p:cNvPr>
          <p:cNvSpPr txBox="1"/>
          <p:nvPr/>
        </p:nvSpPr>
        <p:spPr>
          <a:xfrm>
            <a:off x="2085249" y="4307593"/>
            <a:ext cx="1629565" cy="261610"/>
          </a:xfrm>
          <a:prstGeom prst="rect">
            <a:avLst/>
          </a:prstGeom>
          <a:noFill/>
        </p:spPr>
        <p:txBody>
          <a:bodyPr wrap="square">
            <a:spAutoFit/>
          </a:bodyPr>
          <a:lstStyle/>
          <a:p>
            <a:pPr marL="0" indent="0">
              <a:lnSpc>
                <a:spcPct val="100000"/>
              </a:lnSpc>
              <a:spcBef>
                <a:spcPts val="0"/>
              </a:spcBef>
              <a:buNone/>
            </a:pPr>
            <a:r>
              <a:rPr lang="en-US" sz="1100" b="1">
                <a:solidFill>
                  <a:srgbClr val="FF0000"/>
                </a:solidFill>
                <a:latin typeface="Open Sans Extrabold" panose="020B0606030504020204" pitchFamily="34" charset="0"/>
                <a:ea typeface="Open Sans Extrabold" panose="020B0606030504020204" pitchFamily="34" charset="0"/>
                <a:cs typeface="Open Sans Extrabold" panose="020B0606030504020204" pitchFamily="34" charset="0"/>
              </a:rPr>
              <a:t>Used amount 50%</a:t>
            </a:r>
          </a:p>
        </p:txBody>
      </p:sp>
      <p:graphicFrame>
        <p:nvGraphicFramePr>
          <p:cNvPr id="24" name="Diagram 23">
            <a:extLst>
              <a:ext uri="{FF2B5EF4-FFF2-40B4-BE49-F238E27FC236}">
                <a16:creationId xmlns:a16="http://schemas.microsoft.com/office/drawing/2014/main" id="{10142467-067A-1C44-DC8B-E285B7A86F56}"/>
              </a:ext>
            </a:extLst>
          </p:cNvPr>
          <p:cNvGraphicFramePr/>
          <p:nvPr>
            <p:extLst>
              <p:ext uri="{D42A27DB-BD31-4B8C-83A1-F6EECF244321}">
                <p14:modId xmlns:p14="http://schemas.microsoft.com/office/powerpoint/2010/main" val="294496981"/>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1431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1938992"/>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a:t>
            </a:r>
            <a:r>
              <a:rPr lang="en-GB" sz="2200" b="1" kern="0">
                <a:solidFill>
                  <a:srgbClr val="006AA5"/>
                </a:solidFill>
                <a:latin typeface="Open Sans"/>
                <a:ea typeface="Calibri"/>
                <a:cs typeface="Calibri"/>
              </a:rPr>
              <a:t>Do we understand correctly, that if we do not achieve at least one envisaged deliverable the Lump Sum linked to </a:t>
            </a:r>
            <a:r>
              <a:rPr lang="lt-LT" sz="2200" b="1" kern="0">
                <a:solidFill>
                  <a:srgbClr val="006AA5"/>
                </a:solidFill>
                <a:latin typeface="Open Sans"/>
                <a:ea typeface="Calibri"/>
                <a:cs typeface="Calibri"/>
              </a:rPr>
              <a:t>a </a:t>
            </a:r>
            <a:r>
              <a:rPr lang="en-GB" sz="2200" b="1" kern="0">
                <a:solidFill>
                  <a:srgbClr val="006AA5"/>
                </a:solidFill>
                <a:latin typeface="Open Sans"/>
                <a:ea typeface="Calibri"/>
                <a:cs typeface="Calibri"/>
              </a:rPr>
              <a:t>specific work package will not be paid?</a:t>
            </a:r>
          </a:p>
          <a:p>
            <a:pPr algn="just">
              <a:spcAft>
                <a:spcPts val="592"/>
              </a:spcAft>
            </a:pPr>
            <a:endParaRPr lang="en-GB" sz="2200" b="1" kern="0">
              <a:solidFill>
                <a:srgbClr val="006AA5"/>
              </a:solidFill>
              <a:latin typeface="Open Sans"/>
              <a:ea typeface="Calibri"/>
              <a:cs typeface="Calibri"/>
            </a:endParaRPr>
          </a:p>
          <a:p>
            <a:pPr algn="just">
              <a:spcAft>
                <a:spcPts val="592"/>
              </a:spcAft>
            </a:pPr>
            <a:endParaRPr lang="en-GB" sz="2200" b="1" kern="0">
              <a:solidFill>
                <a:srgbClr val="006AA5"/>
              </a:solidFill>
              <a:latin typeface="Open Sans"/>
              <a:ea typeface="Calibri"/>
              <a:cs typeface="Calibri"/>
            </a:endParaRP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4204869"/>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pPr>
            <a:endParaRPr lang="en-GB" sz="1900" kern="0">
              <a:solidFill>
                <a:srgbClr val="006AA5"/>
              </a:solidFill>
              <a:latin typeface="Open Sans"/>
              <a:ea typeface="Open Sans"/>
              <a:cs typeface="Open Sans"/>
            </a:endParaRPr>
          </a:p>
          <a:p>
            <a:pPr algn="just">
              <a:lnSpc>
                <a:spcPct val="107000"/>
              </a:lnSpc>
            </a:pPr>
            <a:r>
              <a:rPr lang="en-GB" sz="1900" kern="0">
                <a:solidFill>
                  <a:srgbClr val="006AA5"/>
                </a:solidFill>
                <a:latin typeface="Open Sans"/>
                <a:ea typeface="Open Sans"/>
                <a:cs typeface="Open Sans"/>
              </a:rPr>
              <a:t>The Grant takes</a:t>
            </a:r>
            <a:r>
              <a:rPr lang="lt-LT" sz="1900" kern="0">
                <a:solidFill>
                  <a:srgbClr val="006AA5"/>
                </a:solidFill>
                <a:latin typeface="Open Sans"/>
                <a:ea typeface="Open Sans"/>
                <a:cs typeface="Open Sans"/>
              </a:rPr>
              <a:t> </a:t>
            </a:r>
            <a:r>
              <a:rPr lang="lt-LT" sz="1900" kern="0" err="1">
                <a:solidFill>
                  <a:srgbClr val="006AA5"/>
                </a:solidFill>
                <a:latin typeface="Open Sans"/>
                <a:ea typeface="Open Sans"/>
                <a:cs typeface="Open Sans"/>
              </a:rPr>
              <a:t>the</a:t>
            </a:r>
            <a:r>
              <a:rPr lang="lt-LT" sz="1900" kern="0">
                <a:solidFill>
                  <a:srgbClr val="006AA5"/>
                </a:solidFill>
                <a:latin typeface="Open Sans"/>
                <a:ea typeface="Open Sans"/>
                <a:cs typeface="Open Sans"/>
              </a:rPr>
              <a:t> </a:t>
            </a:r>
            <a:r>
              <a:rPr lang="en-GB" sz="1900" kern="0">
                <a:solidFill>
                  <a:srgbClr val="006AA5"/>
                </a:solidFill>
                <a:latin typeface="Open Sans"/>
                <a:ea typeface="Open Sans"/>
                <a:cs typeface="Open Sans"/>
              </a:rPr>
              <a:t>f</a:t>
            </a:r>
            <a:r>
              <a:rPr lang="lt-LT" sz="1900" kern="0">
                <a:solidFill>
                  <a:srgbClr val="006AA5"/>
                </a:solidFill>
                <a:latin typeface="Open Sans"/>
                <a:ea typeface="Open Sans"/>
                <a:cs typeface="Open Sans"/>
              </a:rPr>
              <a:t>o</a:t>
            </a:r>
            <a:r>
              <a:rPr lang="en-GB" sz="1900" kern="0">
                <a:solidFill>
                  <a:srgbClr val="006AA5"/>
                </a:solidFill>
                <a:latin typeface="Open Sans"/>
                <a:ea typeface="Open Sans"/>
                <a:cs typeface="Open Sans"/>
              </a:rPr>
              <a:t>rm of the Lump Sum (planned for each work package). This means, that whatever deliverables you plan, you have to achieve them in a full scope in order to receive </a:t>
            </a:r>
            <a:r>
              <a:rPr lang="lt-LT" sz="1900" kern="0" err="1">
                <a:solidFill>
                  <a:srgbClr val="006AA5"/>
                </a:solidFill>
                <a:latin typeface="Open Sans"/>
                <a:ea typeface="Open Sans"/>
                <a:cs typeface="Open Sans"/>
              </a:rPr>
              <a:t>the</a:t>
            </a:r>
            <a:r>
              <a:rPr lang="lt-LT" sz="1900" kern="0">
                <a:solidFill>
                  <a:srgbClr val="006AA5"/>
                </a:solidFill>
                <a:latin typeface="Open Sans"/>
                <a:ea typeface="Open Sans"/>
                <a:cs typeface="Open Sans"/>
              </a:rPr>
              <a:t> </a:t>
            </a:r>
            <a:r>
              <a:rPr lang="en-GB" sz="1900" kern="0">
                <a:solidFill>
                  <a:srgbClr val="006AA5"/>
                </a:solidFill>
                <a:latin typeface="Open Sans"/>
                <a:ea typeface="Open Sans"/>
                <a:cs typeface="Open Sans"/>
              </a:rPr>
              <a:t>planned Lump Sum.</a:t>
            </a:r>
          </a:p>
          <a:p>
            <a:pPr algn="just">
              <a:lnSpc>
                <a:spcPct val="107000"/>
              </a:lnSpc>
            </a:pPr>
            <a:r>
              <a:rPr lang="en-GB" sz="1900" kern="0">
                <a:solidFill>
                  <a:srgbClr val="006AA5"/>
                </a:solidFill>
                <a:latin typeface="Open Sans"/>
                <a:ea typeface="Open Sans"/>
                <a:cs typeface="Open Sans"/>
              </a:rPr>
              <a:t>However, if the work package was planned to be finished before the submission of the Report on the </a:t>
            </a:r>
            <a:r>
              <a:rPr lang="lt-LT" sz="1900" kern="0">
                <a:solidFill>
                  <a:srgbClr val="006AA5"/>
                </a:solidFill>
                <a:latin typeface="Open Sans"/>
                <a:ea typeface="Open Sans"/>
                <a:cs typeface="Open Sans"/>
              </a:rPr>
              <a:t>18th</a:t>
            </a:r>
            <a:r>
              <a:rPr lang="en-GB" sz="1900" kern="0">
                <a:solidFill>
                  <a:srgbClr val="006AA5"/>
                </a:solidFill>
                <a:latin typeface="Open Sans"/>
                <a:ea typeface="Open Sans"/>
                <a:cs typeface="Open Sans"/>
              </a:rPr>
              <a:t> month, but it runs late, then it may be declared only during </a:t>
            </a:r>
            <a:r>
              <a:rPr lang="lt-LT" sz="1900" kern="0" err="1">
                <a:solidFill>
                  <a:srgbClr val="006AA5"/>
                </a:solidFill>
                <a:latin typeface="Open Sans"/>
                <a:ea typeface="Open Sans"/>
                <a:cs typeface="Open Sans"/>
              </a:rPr>
              <a:t>the</a:t>
            </a:r>
            <a:r>
              <a:rPr lang="lt-LT" sz="1900" kern="0">
                <a:solidFill>
                  <a:srgbClr val="006AA5"/>
                </a:solidFill>
                <a:latin typeface="Open Sans"/>
                <a:ea typeface="Open Sans"/>
                <a:cs typeface="Open Sans"/>
              </a:rPr>
              <a:t> </a:t>
            </a:r>
            <a:r>
              <a:rPr lang="en-GB" sz="1900" kern="0">
                <a:solidFill>
                  <a:srgbClr val="006AA5"/>
                </a:solidFill>
                <a:latin typeface="Open Sans"/>
                <a:ea typeface="Open Sans"/>
                <a:cs typeface="Open Sans"/>
              </a:rPr>
              <a:t>submission of the Final Report.</a:t>
            </a:r>
          </a:p>
          <a:p>
            <a:pPr algn="just">
              <a:lnSpc>
                <a:spcPct val="107000"/>
              </a:lnSpc>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a:solidFill>
                <a:srgbClr val="000000"/>
              </a:solidFill>
              <a:latin typeface="Calibri"/>
              <a:ea typeface="Calibri"/>
              <a:cs typeface="Calibri"/>
            </a:endParaRPr>
          </a:p>
        </p:txBody>
      </p:sp>
      <p:graphicFrame>
        <p:nvGraphicFramePr>
          <p:cNvPr id="12" name="Diagram 11">
            <a:extLst>
              <a:ext uri="{FF2B5EF4-FFF2-40B4-BE49-F238E27FC236}">
                <a16:creationId xmlns:a16="http://schemas.microsoft.com/office/drawing/2014/main" id="{E790BCDA-6772-FF5D-6E2C-3BA67AF2F05E}"/>
              </a:ext>
            </a:extLst>
          </p:cNvPr>
          <p:cNvGraphicFramePr/>
          <p:nvPr>
            <p:extLst>
              <p:ext uri="{D42A27DB-BD31-4B8C-83A1-F6EECF244321}">
                <p14:modId xmlns:p14="http://schemas.microsoft.com/office/powerpoint/2010/main" val="2021240928"/>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698135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4"/>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476888"/>
            <a:ext cx="11112267" cy="1107996"/>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Open Sans"/>
                <a:cs typeface="Open Sans"/>
              </a:rPr>
              <a:t>Q: There are two different minimum wages in our country. The smaller is for the persons who have basic school education, the other is for persons with higher education. Which minimum wage should we include in the DBT?</a:t>
            </a:r>
            <a:endParaRPr lang="en-US" sz="2200">
              <a:ea typeface="Open Sans"/>
              <a:cs typeface="Open Sans"/>
            </a:endParaRP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3167470"/>
          </a:xfrm>
          <a:prstGeom prst="rect">
            <a:avLst/>
          </a:prstGeom>
          <a:noFill/>
        </p:spPr>
        <p:txBody>
          <a:bodyPr wrap="square" lIns="91440" tIns="45720" rIns="91440" bIns="45720" rtlCol="0" anchor="t">
            <a:spAutoFit/>
          </a:bodyPr>
          <a:lstStyle/>
          <a:p>
            <a:pPr algn="ctr">
              <a:spcAft>
                <a:spcPts val="592"/>
              </a:spcAft>
            </a:pPr>
            <a:endParaRPr lang="en-GB" sz="1900" u="sng">
              <a:solidFill>
                <a:srgbClr val="000000"/>
              </a:solidFill>
              <a:latin typeface="Open Sans"/>
              <a:ea typeface="Open Sans"/>
              <a:cs typeface="Open Sans"/>
            </a:endParaRPr>
          </a:p>
          <a:p>
            <a:pPr algn="just">
              <a:lnSpc>
                <a:spcPct val="107000"/>
              </a:lnSpc>
            </a:pPr>
            <a:endParaRPr lang="en-GB" sz="1900" kern="0">
              <a:solidFill>
                <a:srgbClr val="006AA5"/>
              </a:solidFill>
              <a:latin typeface="Open Sans"/>
              <a:ea typeface="Open Sans"/>
              <a:cs typeface="Open Sans"/>
            </a:endParaRPr>
          </a:p>
          <a:p>
            <a:pPr algn="just">
              <a:lnSpc>
                <a:spcPct val="107000"/>
              </a:lnSpc>
            </a:pPr>
            <a:r>
              <a:rPr lang="en-GB" sz="1900" kern="0">
                <a:solidFill>
                  <a:srgbClr val="006AA5"/>
                </a:solidFill>
                <a:latin typeface="Open Sans"/>
                <a:ea typeface="Open Sans"/>
                <a:cs typeface="Open Sans"/>
              </a:rPr>
              <a:t>Indeed, some countries have set hourly, monthly</a:t>
            </a:r>
            <a:r>
              <a:rPr lang="lt-LT" sz="1900" kern="0">
                <a:solidFill>
                  <a:srgbClr val="006AA5"/>
                </a:solidFill>
                <a:latin typeface="Open Sans"/>
                <a:ea typeface="Open Sans"/>
                <a:cs typeface="Open Sans"/>
              </a:rPr>
              <a:t>,</a:t>
            </a:r>
            <a:r>
              <a:rPr lang="en-GB" sz="1900" kern="0">
                <a:solidFill>
                  <a:srgbClr val="006AA5"/>
                </a:solidFill>
                <a:latin typeface="Open Sans"/>
                <a:ea typeface="Open Sans"/>
                <a:cs typeface="Open Sans"/>
              </a:rPr>
              <a:t> or annual minimum wage amounts and other countries may have so called collective bargaining agreements on minimum wage. </a:t>
            </a:r>
            <a:endParaRPr lang="en-GB" sz="1900" kern="0">
              <a:solidFill>
                <a:srgbClr val="006AA5"/>
              </a:solidFill>
              <a:latin typeface="Calibri" panose="020F0502020204030204"/>
              <a:ea typeface="Calibri" panose="020F0502020204030204"/>
              <a:cs typeface="Calibri" panose="020F0502020204030204"/>
            </a:endParaRPr>
          </a:p>
          <a:p>
            <a:pPr algn="just">
              <a:lnSpc>
                <a:spcPct val="107000"/>
              </a:lnSpc>
            </a:pPr>
            <a:r>
              <a:rPr lang="lt-LT" sz="1900" kern="0">
                <a:solidFill>
                  <a:srgbClr val="006AA5"/>
                </a:solidFill>
                <a:latin typeface="Open Sans"/>
                <a:ea typeface="Open Sans"/>
                <a:cs typeface="Open Sans"/>
              </a:rPr>
              <a:t>T</a:t>
            </a:r>
            <a:r>
              <a:rPr lang="en-GB" sz="1900" kern="0">
                <a:solidFill>
                  <a:srgbClr val="006AA5"/>
                </a:solidFill>
                <a:latin typeface="Open Sans"/>
                <a:ea typeface="Open Sans"/>
                <a:cs typeface="Open Sans"/>
              </a:rPr>
              <a:t>his example</a:t>
            </a:r>
            <a:r>
              <a:rPr lang="lt-LT" sz="1900" kern="0">
                <a:solidFill>
                  <a:srgbClr val="006AA5"/>
                </a:solidFill>
                <a:latin typeface="Open Sans"/>
                <a:ea typeface="Open Sans"/>
                <a:cs typeface="Open Sans"/>
              </a:rPr>
              <a:t> consider</a:t>
            </a:r>
            <a:r>
              <a:rPr lang="en-GB" sz="1900" kern="0">
                <a:solidFill>
                  <a:srgbClr val="006AA5"/>
                </a:solidFill>
                <a:latin typeface="Open Sans"/>
                <a:ea typeface="Open Sans"/>
                <a:cs typeface="Open Sans"/>
              </a:rPr>
              <a:t> both options for calculating </a:t>
            </a:r>
            <a:r>
              <a:rPr lang="lt-LT" sz="1900" kern="0">
                <a:solidFill>
                  <a:srgbClr val="006AA5"/>
                </a:solidFill>
                <a:latin typeface="Open Sans"/>
                <a:ea typeface="Open Sans"/>
                <a:cs typeface="Open Sans"/>
              </a:rPr>
              <a:t>the </a:t>
            </a:r>
            <a:r>
              <a:rPr lang="en-GB" sz="1900" kern="0">
                <a:solidFill>
                  <a:srgbClr val="006AA5"/>
                </a:solidFill>
                <a:latin typeface="Open Sans"/>
                <a:ea typeface="Open Sans"/>
                <a:cs typeface="Open Sans"/>
              </a:rPr>
              <a:t>minimum wage</a:t>
            </a:r>
            <a:r>
              <a:rPr lang="lt-LT" sz="1900" kern="0">
                <a:solidFill>
                  <a:srgbClr val="006AA5"/>
                </a:solidFill>
                <a:latin typeface="Open Sans"/>
                <a:ea typeface="Open Sans"/>
                <a:cs typeface="Open Sans"/>
              </a:rPr>
              <a:t>, and </a:t>
            </a:r>
            <a:r>
              <a:rPr lang="en-GB" sz="1900" kern="0">
                <a:solidFill>
                  <a:srgbClr val="006AA5"/>
                </a:solidFill>
                <a:latin typeface="Open Sans"/>
                <a:ea typeface="Open Sans"/>
                <a:cs typeface="Open Sans"/>
              </a:rPr>
              <a:t>you have to follow your national legislation when providing remuneration.</a:t>
            </a:r>
            <a:endParaRPr lang="en-GB" sz="1900" kern="0">
              <a:solidFill>
                <a:srgbClr val="006AA5"/>
              </a:solidFill>
              <a:latin typeface="Calibri" panose="020F0502020204030204"/>
              <a:ea typeface="Calibri" panose="020F0502020204030204"/>
              <a:cs typeface="Calibri" panose="020F0502020204030204"/>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a:solidFill>
                <a:srgbClr val="000000"/>
              </a:solidFill>
              <a:ea typeface="Calibri"/>
              <a:cs typeface="Calibri"/>
            </a:endParaRPr>
          </a:p>
        </p:txBody>
      </p:sp>
      <p:graphicFrame>
        <p:nvGraphicFramePr>
          <p:cNvPr id="12" name="Diagram 11">
            <a:extLst>
              <a:ext uri="{FF2B5EF4-FFF2-40B4-BE49-F238E27FC236}">
                <a16:creationId xmlns:a16="http://schemas.microsoft.com/office/drawing/2014/main" id="{3800F0BF-F0D4-E088-53B1-8500903426CB}"/>
              </a:ext>
            </a:extLst>
          </p:cNvPr>
          <p:cNvGraphicFramePr/>
          <p:nvPr>
            <p:extLst>
              <p:ext uri="{D42A27DB-BD31-4B8C-83A1-F6EECF244321}">
                <p14:modId xmlns:p14="http://schemas.microsoft.com/office/powerpoint/2010/main" val="1270822583"/>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77672570"/>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4"/>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3074143"/>
            <a:ext cx="12211568" cy="378627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314963"/>
            <a:ext cx="11112267" cy="3293209"/>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Open Sans"/>
                <a:cs typeface="Open Sans"/>
              </a:rPr>
              <a:t>Q: In our country, national collective agreements are established to regulate labour relations in a given sector of activity, for all workers in that sector. Therefore, depending on the sector, wages and regulations are different, and in order to have an idea of the minimum wages, it is necessary to consult the relevant national collective labour agreements. When calculating minimum wage, can we use average salary based on number of such collective agreements?</a:t>
            </a:r>
            <a:endParaRPr lang="en-US" sz="2200">
              <a:ea typeface="Open Sans"/>
              <a:cs typeface="Open Sans"/>
            </a:endParaRPr>
          </a:p>
          <a:p>
            <a:pPr algn="just">
              <a:spcAft>
                <a:spcPts val="592"/>
              </a:spcAft>
            </a:pPr>
            <a:endParaRPr lang="en-GB" sz="2200" b="1" kern="0">
              <a:solidFill>
                <a:srgbClr val="006AA5"/>
              </a:solidFill>
              <a:latin typeface="Open Sans"/>
              <a:ea typeface="Calibri"/>
              <a:cs typeface="Calibri"/>
            </a:endParaRPr>
          </a:p>
          <a:p>
            <a:pPr algn="just">
              <a:spcAft>
                <a:spcPts val="592"/>
              </a:spcAft>
            </a:pPr>
            <a:endParaRPr lang="en-GB" sz="2200" b="1" kern="0">
              <a:solidFill>
                <a:srgbClr val="006AA5"/>
              </a:solidFill>
              <a:latin typeface="Open Sans"/>
              <a:ea typeface="Calibri"/>
              <a:cs typeface="Calibri"/>
            </a:endParaRP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3079285"/>
            <a:ext cx="11112269" cy="2969980"/>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pPr>
            <a:endParaRPr lang="en-GB" kern="0">
              <a:solidFill>
                <a:srgbClr val="006AA5"/>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You either follow </a:t>
            </a:r>
            <a:r>
              <a:rPr lang="lt-LT" sz="2000" kern="0">
                <a:solidFill>
                  <a:srgbClr val="006AA5"/>
                </a:solidFill>
                <a:latin typeface="Open Sans"/>
                <a:ea typeface="Open Sans"/>
                <a:cs typeface="Open Sans"/>
              </a:rPr>
              <a:t>the </a:t>
            </a:r>
            <a:r>
              <a:rPr lang="en-GB" sz="2000" kern="0">
                <a:solidFill>
                  <a:srgbClr val="006AA5"/>
                </a:solidFill>
                <a:latin typeface="Open Sans"/>
                <a:ea typeface="Open Sans"/>
                <a:cs typeface="Open Sans"/>
              </a:rPr>
              <a:t>set minimum wage in the country or if there is a collective agreement in place, then you may follow it as well. This option is presented in Section 2.4 of the Call Conditions. However, remuneration has to paid in line with </a:t>
            </a:r>
            <a:r>
              <a:rPr lang="lt-LT" sz="2000" kern="0">
                <a:solidFill>
                  <a:srgbClr val="006AA5"/>
                </a:solidFill>
                <a:latin typeface="Open Sans"/>
                <a:ea typeface="Open Sans"/>
                <a:cs typeface="Open Sans"/>
              </a:rPr>
              <a:t>the </a:t>
            </a:r>
            <a:r>
              <a:rPr lang="en-GB" sz="2000" kern="0">
                <a:solidFill>
                  <a:srgbClr val="006AA5"/>
                </a:solidFill>
                <a:latin typeface="Open Sans"/>
                <a:ea typeface="Open Sans"/>
                <a:cs typeface="Open Sans"/>
              </a:rPr>
              <a:t>relevant national legislation.</a:t>
            </a:r>
            <a:endParaRPr lang="en-GB" sz="2000"/>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a:solidFill>
                <a:srgbClr val="000000"/>
              </a:solidFill>
              <a:ea typeface="Calibri"/>
              <a:cs typeface="Calibri"/>
            </a:endParaRPr>
          </a:p>
        </p:txBody>
      </p:sp>
      <p:graphicFrame>
        <p:nvGraphicFramePr>
          <p:cNvPr id="12" name="Diagram 11">
            <a:extLst>
              <a:ext uri="{FF2B5EF4-FFF2-40B4-BE49-F238E27FC236}">
                <a16:creationId xmlns:a16="http://schemas.microsoft.com/office/drawing/2014/main" id="{E32E02AB-4AE4-A8B4-E11E-56F3290FECD4}"/>
              </a:ext>
            </a:extLst>
          </p:cNvPr>
          <p:cNvGraphicFramePr/>
          <p:nvPr>
            <p:extLst>
              <p:ext uri="{D42A27DB-BD31-4B8C-83A1-F6EECF244321}">
                <p14:modId xmlns:p14="http://schemas.microsoft.com/office/powerpoint/2010/main" val="2683598893"/>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84401108"/>
      </p:ext>
    </p:extLst>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0E378-EBB4-E1B4-D045-01D3857E334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631B98E-6A28-7119-C8F8-FD5E0EE0C732}"/>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8" name="TextBox 7">
            <a:extLst>
              <a:ext uri="{FF2B5EF4-FFF2-40B4-BE49-F238E27FC236}">
                <a16:creationId xmlns:a16="http://schemas.microsoft.com/office/drawing/2014/main" id="{B24B59AD-875A-8760-EDDA-88FA6BF43D9B}"/>
              </a:ext>
            </a:extLst>
          </p:cNvPr>
          <p:cNvSpPr txBox="1"/>
          <p:nvPr/>
        </p:nvSpPr>
        <p:spPr>
          <a:xfrm>
            <a:off x="550620" y="1269060"/>
            <a:ext cx="10832122" cy="3031599"/>
          </a:xfrm>
          <a:prstGeom prst="rect">
            <a:avLst/>
          </a:prstGeom>
          <a:noFill/>
        </p:spPr>
        <p:txBody>
          <a:bodyPr wrap="square" lIns="91440" tIns="45720" rIns="91440" bIns="45720" rtlCol="0" anchor="t">
            <a:spAutoFit/>
          </a:bodyPr>
          <a:lstStyle/>
          <a:p>
            <a:pPr algn="ctr">
              <a:spcAft>
                <a:spcPts val="592"/>
              </a:spcAft>
            </a:pPr>
            <a:endParaRPr lang="en-GB" sz="2800" b="1" kern="0">
              <a:solidFill>
                <a:srgbClr val="A58265"/>
              </a:solidFill>
              <a:latin typeface="Qualion DemiBold"/>
              <a:ea typeface="Times New Roman" panose="02020603050405020304" pitchFamily="18" charset="0"/>
              <a:cs typeface="Open Sans"/>
            </a:endParaRPr>
          </a:p>
          <a:p>
            <a:pPr algn="just">
              <a:spcAft>
                <a:spcPts val="592"/>
              </a:spcAft>
            </a:pPr>
            <a:r>
              <a:rPr lang="en-GB" sz="2400" b="1" kern="0">
                <a:solidFill>
                  <a:srgbClr val="006AA5"/>
                </a:solidFill>
                <a:latin typeface="Open Sans"/>
                <a:ea typeface="Open Sans"/>
                <a:cs typeface="Open Sans"/>
              </a:rPr>
              <a:t>Q: The </a:t>
            </a:r>
            <a:r>
              <a:rPr lang="lt-LT" sz="2400" b="1" kern="0">
                <a:solidFill>
                  <a:srgbClr val="006AA5"/>
                </a:solidFill>
                <a:latin typeface="Open Sans"/>
                <a:ea typeface="Open Sans"/>
                <a:cs typeface="Open Sans"/>
              </a:rPr>
              <a:t>C</a:t>
            </a:r>
            <a:r>
              <a:rPr lang="en-GB" sz="2400" b="1" kern="0">
                <a:solidFill>
                  <a:srgbClr val="006AA5"/>
                </a:solidFill>
                <a:latin typeface="Open Sans"/>
                <a:ea typeface="Open Sans"/>
                <a:cs typeface="Open Sans"/>
              </a:rPr>
              <a:t>all doesn't specifically mention the monitoring rules (working time, impact, expenses monitoring)</a:t>
            </a:r>
            <a:r>
              <a:rPr lang="lt-LT" sz="2400" b="1" kern="0">
                <a:solidFill>
                  <a:srgbClr val="006AA5"/>
                </a:solidFill>
                <a:latin typeface="Open Sans"/>
                <a:ea typeface="Open Sans"/>
                <a:cs typeface="Open Sans"/>
              </a:rPr>
              <a:t>.</a:t>
            </a:r>
            <a:r>
              <a:rPr lang="en-GB" sz="2400" b="1" kern="0">
                <a:solidFill>
                  <a:srgbClr val="006AA5"/>
                </a:solidFill>
                <a:latin typeface="Open Sans"/>
                <a:ea typeface="Open Sans"/>
                <a:cs typeface="Open Sans"/>
              </a:rPr>
              <a:t> What documentation will be required to justify the </a:t>
            </a:r>
            <a:r>
              <a:rPr lang="lt-LT" sz="2400" b="1" kern="0">
                <a:solidFill>
                  <a:srgbClr val="006AA5"/>
                </a:solidFill>
                <a:latin typeface="Open Sans"/>
                <a:ea typeface="Open Sans"/>
                <a:cs typeface="Open Sans"/>
              </a:rPr>
              <a:t>work time</a:t>
            </a:r>
            <a:r>
              <a:rPr lang="en-GB" sz="2400" b="1" kern="0">
                <a:solidFill>
                  <a:srgbClr val="006AA5"/>
                </a:solidFill>
                <a:latin typeface="Open Sans"/>
                <a:ea typeface="Open Sans"/>
                <a:cs typeface="Open Sans"/>
              </a:rPr>
              <a:t> of </a:t>
            </a:r>
            <a:r>
              <a:rPr lang="lt-LT" sz="2400" b="1" kern="0">
                <a:solidFill>
                  <a:srgbClr val="006AA5"/>
                </a:solidFill>
                <a:latin typeface="Open Sans"/>
                <a:ea typeface="Open Sans"/>
                <a:cs typeface="Open Sans"/>
              </a:rPr>
              <a:t>the </a:t>
            </a:r>
            <a:r>
              <a:rPr lang="en-GB" sz="2400" b="1" kern="0">
                <a:solidFill>
                  <a:srgbClr val="006AA5"/>
                </a:solidFill>
                <a:latin typeface="Open Sans"/>
                <a:ea typeface="Open Sans"/>
                <a:cs typeface="Open Sans"/>
              </a:rPr>
              <a:t>personnel team implement</a:t>
            </a:r>
            <a:r>
              <a:rPr lang="lt-LT" sz="2400" b="1" kern="0">
                <a:solidFill>
                  <a:srgbClr val="006AA5"/>
                </a:solidFill>
                <a:latin typeface="Open Sans"/>
                <a:ea typeface="Open Sans"/>
                <a:cs typeface="Open Sans"/>
              </a:rPr>
              <a:t>ing</a:t>
            </a:r>
            <a:r>
              <a:rPr lang="en-GB" sz="2400" b="1" kern="0">
                <a:solidFill>
                  <a:srgbClr val="006AA5"/>
                </a:solidFill>
                <a:latin typeface="Open Sans"/>
                <a:ea typeface="Open Sans"/>
                <a:cs typeface="Open Sans"/>
              </a:rPr>
              <a:t> the project?</a:t>
            </a:r>
          </a:p>
          <a:p>
            <a:pPr algn="just">
              <a:spcAft>
                <a:spcPts val="592"/>
              </a:spcAft>
            </a:pPr>
            <a:endParaRPr lang="en-GB" sz="2400" b="1" kern="0">
              <a:solidFill>
                <a:srgbClr val="006AA5"/>
              </a:solidFill>
              <a:latin typeface="Open Sans"/>
              <a:ea typeface="Open Sans"/>
              <a:cs typeface="Open Sans"/>
            </a:endParaRPr>
          </a:p>
          <a:p>
            <a:pPr algn="ctr">
              <a:spcAft>
                <a:spcPts val="592"/>
              </a:spcAft>
            </a:pPr>
            <a:endParaRPr lang="en-GB" sz="2800" b="1" kern="0">
              <a:solidFill>
                <a:srgbClr val="A58265"/>
              </a:solidFill>
              <a:latin typeface="Qualion DemiBold"/>
              <a:ea typeface="Times New Roman" panose="02020603050405020304" pitchFamily="18" charset="0"/>
              <a:cs typeface="Open Sans"/>
            </a:endParaRPr>
          </a:p>
        </p:txBody>
      </p:sp>
      <p:graphicFrame>
        <p:nvGraphicFramePr>
          <p:cNvPr id="12" name="Diagram 11">
            <a:extLst>
              <a:ext uri="{FF2B5EF4-FFF2-40B4-BE49-F238E27FC236}">
                <a16:creationId xmlns:a16="http://schemas.microsoft.com/office/drawing/2014/main" id="{05BA94C2-BD3D-BCD3-E58A-6A401D8B9EAA}"/>
              </a:ext>
            </a:extLst>
          </p:cNvPr>
          <p:cNvGraphicFramePr/>
          <p:nvPr>
            <p:extLst>
              <p:ext uri="{D42A27DB-BD31-4B8C-83A1-F6EECF244321}">
                <p14:modId xmlns:p14="http://schemas.microsoft.com/office/powerpoint/2010/main" val="1134699226"/>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51965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A527B-2C37-80E0-9422-42750102D7D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BA12BA0-7407-28AE-BC00-75A563CCC418}"/>
              </a:ext>
            </a:extLst>
          </p:cNvPr>
          <p:cNvSpPr txBox="1"/>
          <p:nvPr/>
        </p:nvSpPr>
        <p:spPr>
          <a:xfrm>
            <a:off x="730370" y="435485"/>
            <a:ext cx="10691222"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GB" sz="1600" kern="0">
              <a:solidFill>
                <a:srgbClr val="006AA5"/>
              </a:solidFill>
              <a:latin typeface="Open Sans"/>
              <a:ea typeface="Open Sans"/>
              <a:cs typeface="Open Sans"/>
            </a:endParaRPr>
          </a:p>
          <a:p>
            <a:pPr algn="just"/>
            <a:r>
              <a:rPr lang="en-GB" kern="0">
                <a:solidFill>
                  <a:srgbClr val="006AA5"/>
                </a:solidFill>
                <a:latin typeface="Open Sans"/>
                <a:ea typeface="Open Sans"/>
                <a:cs typeface="Open Sans"/>
              </a:rPr>
              <a:t>Regarding reporting rules, since this is a </a:t>
            </a:r>
            <a:r>
              <a:rPr lang="en-GB" b="1" kern="0">
                <a:solidFill>
                  <a:srgbClr val="006AA5"/>
                </a:solidFill>
                <a:latin typeface="Open Sans"/>
                <a:ea typeface="Open Sans"/>
                <a:cs typeface="Open Sans"/>
              </a:rPr>
              <a:t>Lump Sum project</a:t>
            </a:r>
            <a:r>
              <a:rPr lang="en-GB" kern="0">
                <a:solidFill>
                  <a:srgbClr val="006AA5"/>
                </a:solidFill>
                <a:latin typeface="Open Sans"/>
                <a:ea typeface="Open Sans"/>
                <a:cs typeface="Open Sans"/>
              </a:rPr>
              <a:t>, </a:t>
            </a:r>
            <a:r>
              <a:rPr lang="en-GB" kern="0">
                <a:solidFill>
                  <a:srgbClr val="A58265"/>
                </a:solidFill>
                <a:latin typeface="Open Sans"/>
                <a:ea typeface="Open Sans"/>
                <a:cs typeface="Open Sans"/>
              </a:rPr>
              <a:t>there will be no reporting of actual costs, no financial checks and audits.</a:t>
            </a:r>
            <a:r>
              <a:rPr lang="en-GB" kern="0">
                <a:solidFill>
                  <a:srgbClr val="006AA5"/>
                </a:solidFill>
                <a:latin typeface="Open Sans"/>
                <a:ea typeface="Open Sans"/>
                <a:cs typeface="Open Sans"/>
              </a:rPr>
              <a:t> No need to provide supporting documents for the costs incurred, the costs incurred are not assessed, However, please keep in mind the following regarding record keeping:</a:t>
            </a:r>
            <a:endParaRPr lang="en-GB">
              <a:ea typeface="Calibri"/>
              <a:cs typeface="Calibri"/>
            </a:endParaRPr>
          </a:p>
          <a:p>
            <a:pPr algn="just"/>
            <a:endParaRPr lang="en-US" sz="2000">
              <a:ea typeface="Calibri"/>
              <a:cs typeface="Calibri"/>
            </a:endParaRPr>
          </a:p>
          <a:p>
            <a:pPr algn="just"/>
            <a:r>
              <a:rPr lang="en-GB" kern="0">
                <a:solidFill>
                  <a:srgbClr val="006AA5"/>
                </a:solidFill>
                <a:latin typeface="Open Sans"/>
                <a:ea typeface="Open Sans"/>
                <a:cs typeface="Open Sans"/>
              </a:rPr>
              <a:t>• Beneficiaries are required, at least until the time limit specified in the Grant Agreement, to </a:t>
            </a:r>
            <a:r>
              <a:rPr lang="en-GB" b="1" kern="0">
                <a:solidFill>
                  <a:srgbClr val="006AA5"/>
                </a:solidFill>
                <a:latin typeface="Open Sans"/>
                <a:ea typeface="Open Sans"/>
                <a:cs typeface="Open Sans"/>
              </a:rPr>
              <a:t>maintain records and other supporting documents</a:t>
            </a:r>
            <a:r>
              <a:rPr lang="en-GB" kern="0">
                <a:solidFill>
                  <a:srgbClr val="006AA5"/>
                </a:solidFill>
                <a:latin typeface="Open Sans"/>
                <a:ea typeface="Open Sans"/>
                <a:cs typeface="Open Sans"/>
              </a:rPr>
              <a:t> to demonstrate the proper implementation of the project. This includes:</a:t>
            </a:r>
            <a:endParaRPr lang="en-GB">
              <a:ea typeface="Calibri"/>
              <a:cs typeface="Calibri"/>
            </a:endParaRPr>
          </a:p>
          <a:p>
            <a:pPr algn="just"/>
            <a:endParaRPr lang="en-US" sz="2000">
              <a:ea typeface="Calibri"/>
              <a:cs typeface="Calibri"/>
            </a:endParaRPr>
          </a:p>
          <a:p>
            <a:pPr algn="just"/>
            <a:r>
              <a:rPr lang="en-GB" kern="0">
                <a:solidFill>
                  <a:srgbClr val="006AA5"/>
                </a:solidFill>
                <a:latin typeface="Open Sans"/>
                <a:ea typeface="Open Sans"/>
                <a:cs typeface="Open Sans"/>
              </a:rPr>
              <a:t>• Ensuring that the work is carried out and the results achieved </a:t>
            </a:r>
            <a:r>
              <a:rPr lang="en-GB" b="1" kern="0">
                <a:solidFill>
                  <a:srgbClr val="006AA5"/>
                </a:solidFill>
                <a:latin typeface="Open Sans"/>
                <a:ea typeface="Open Sans"/>
                <a:cs typeface="Open Sans"/>
              </a:rPr>
              <a:t>align with the descriptions outlined in the Grant Agreement.</a:t>
            </a:r>
            <a:endParaRPr lang="en-GB" b="1">
              <a:ea typeface="Calibri"/>
              <a:cs typeface="Calibri"/>
            </a:endParaRPr>
          </a:p>
          <a:p>
            <a:pPr algn="just"/>
            <a:endParaRPr lang="en-US" sz="2000">
              <a:ea typeface="Calibri"/>
              <a:cs typeface="Calibri"/>
            </a:endParaRPr>
          </a:p>
          <a:p>
            <a:pPr algn="just"/>
            <a:r>
              <a:rPr lang="en-GB" kern="0">
                <a:solidFill>
                  <a:srgbClr val="006AA5"/>
                </a:solidFill>
                <a:latin typeface="Open Sans"/>
                <a:ea typeface="Open Sans"/>
                <a:cs typeface="Open Sans"/>
              </a:rPr>
              <a:t>• Documenting all activities within the project to ensure </a:t>
            </a:r>
            <a:r>
              <a:rPr lang="en-GB" b="1" kern="0">
                <a:solidFill>
                  <a:srgbClr val="006AA5"/>
                </a:solidFill>
                <a:latin typeface="Open Sans"/>
                <a:ea typeface="Open Sans"/>
                <a:cs typeface="Open Sans"/>
              </a:rPr>
              <a:t>compliance with national laws</a:t>
            </a:r>
            <a:r>
              <a:rPr lang="en-GB" kern="0">
                <a:solidFill>
                  <a:srgbClr val="006AA5"/>
                </a:solidFill>
                <a:latin typeface="Open Sans"/>
                <a:ea typeface="Open Sans"/>
                <a:cs typeface="Open Sans"/>
              </a:rPr>
              <a:t> regarding procurement, recruitment, contracting, tax payments, and other relevant areas.</a:t>
            </a:r>
            <a:endParaRPr lang="en-GB">
              <a:ea typeface="Calibri"/>
              <a:cs typeface="Calibri"/>
            </a:endParaRPr>
          </a:p>
          <a:p>
            <a:pPr algn="just"/>
            <a:endParaRPr lang="en-US" sz="2000">
              <a:ea typeface="Calibri"/>
              <a:cs typeface="Calibri"/>
            </a:endParaRPr>
          </a:p>
          <a:p>
            <a:pPr algn="just"/>
            <a:endParaRPr lang="en-GB" kern="0">
              <a:solidFill>
                <a:srgbClr val="A58265"/>
              </a:solidFill>
              <a:latin typeface="Open Sans"/>
              <a:ea typeface="Open Sans"/>
              <a:cs typeface="Open Sans"/>
            </a:endParaRPr>
          </a:p>
          <a:p>
            <a:pPr algn="just"/>
            <a:r>
              <a:rPr lang="en-GB" sz="1400" kern="0">
                <a:solidFill>
                  <a:srgbClr val="A58265"/>
                </a:solidFill>
                <a:latin typeface="Open Sans"/>
                <a:ea typeface="Open Sans"/>
                <a:cs typeface="Open Sans"/>
              </a:rPr>
              <a:t>For detailed description see Section 3 of Chapter 4 of the Grant Agreement</a:t>
            </a:r>
            <a:r>
              <a:rPr lang="lt-LT" sz="1400" kern="0">
                <a:solidFill>
                  <a:srgbClr val="A58265"/>
                </a:solidFill>
                <a:latin typeface="Open Sans"/>
                <a:ea typeface="Open Sans"/>
                <a:cs typeface="Open Sans"/>
              </a:rPr>
              <a:t> template</a:t>
            </a:r>
            <a:r>
              <a:rPr lang="en-GB" sz="1400" kern="0">
                <a:solidFill>
                  <a:srgbClr val="A58265"/>
                </a:solidFill>
                <a:latin typeface="Open Sans"/>
                <a:ea typeface="Open Sans"/>
                <a:cs typeface="Open Sans"/>
              </a:rPr>
              <a:t>.</a:t>
            </a:r>
          </a:p>
          <a:p>
            <a:pPr algn="just"/>
            <a:endParaRPr lang="en-US">
              <a:ea typeface="Calibri" panose="020F0502020204030204"/>
              <a:cs typeface="Calibri" panose="020F0502020204030204"/>
            </a:endParaRPr>
          </a:p>
        </p:txBody>
      </p:sp>
      <p:graphicFrame>
        <p:nvGraphicFramePr>
          <p:cNvPr id="11" name="Diagram 10">
            <a:extLst>
              <a:ext uri="{FF2B5EF4-FFF2-40B4-BE49-F238E27FC236}">
                <a16:creationId xmlns:a16="http://schemas.microsoft.com/office/drawing/2014/main" id="{867BA7D8-3359-B24B-3D68-3B86A96F26D2}"/>
              </a:ext>
            </a:extLst>
          </p:cNvPr>
          <p:cNvGraphicFramePr/>
          <p:nvPr>
            <p:extLst>
              <p:ext uri="{D42A27DB-BD31-4B8C-83A1-F6EECF244321}">
                <p14:modId xmlns:p14="http://schemas.microsoft.com/office/powerpoint/2010/main" val="310275451"/>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09050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1060" name="Rectangle 1059">
            <a:extLst>
              <a:ext uri="{FF2B5EF4-FFF2-40B4-BE49-F238E27FC236}">
                <a16:creationId xmlns:a16="http://schemas.microsoft.com/office/drawing/2014/main" id="{E9F04305-A9AB-5073-5B83-F971BEFD5D4E}"/>
              </a:ext>
            </a:extLst>
          </p:cNvPr>
          <p:cNvSpPr/>
          <p:nvPr/>
        </p:nvSpPr>
        <p:spPr>
          <a:xfrm>
            <a:off x="-5591" y="1942689"/>
            <a:ext cx="12211568" cy="49177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4693F0-2B1C-8FA0-022F-0D9F048A45AD}"/>
              </a:ext>
            </a:extLst>
          </p:cNvPr>
          <p:cNvSpPr txBox="1"/>
          <p:nvPr/>
        </p:nvSpPr>
        <p:spPr>
          <a:xfrm>
            <a:off x="539078" y="619763"/>
            <a:ext cx="11112267" cy="2354491"/>
          </a:xfrm>
          <a:prstGeom prst="rect">
            <a:avLst/>
          </a:prstGeom>
          <a:noFill/>
        </p:spPr>
        <p:txBody>
          <a:bodyPr wrap="square" lIns="91440" tIns="45720" rIns="91440" bIns="45720" rtlCol="0" anchor="t">
            <a:spAutoFit/>
          </a:bodyPr>
          <a:lstStyle/>
          <a:p>
            <a:pPr algn="just">
              <a:spcAft>
                <a:spcPts val="592"/>
              </a:spcAft>
            </a:pPr>
            <a:r>
              <a:rPr lang="en-GB" sz="2200" b="1" kern="0">
                <a:solidFill>
                  <a:srgbClr val="006AA5"/>
                </a:solidFill>
                <a:latin typeface="Open Sans"/>
                <a:ea typeface="+mn-lt"/>
                <a:cs typeface="+mn-lt"/>
              </a:rPr>
              <a:t>Q: </a:t>
            </a:r>
            <a:r>
              <a:rPr lang="en-GB" sz="2200" b="1" kern="0">
                <a:solidFill>
                  <a:srgbClr val="006AA5"/>
                </a:solidFill>
                <a:latin typeface="Open Sans"/>
                <a:ea typeface="Calibri"/>
                <a:cs typeface="Calibri"/>
              </a:rPr>
              <a:t>How can we ensure the proper money flow in the project if it aims to last for 3 years, and work packages are reimbursed only if they are finished. What if activities last for examples for 2 years in certain work package?</a:t>
            </a:r>
          </a:p>
          <a:p>
            <a:pPr algn="just">
              <a:spcAft>
                <a:spcPts val="592"/>
              </a:spcAft>
            </a:pPr>
            <a:endParaRPr lang="en-GB" sz="2200" b="1" kern="0">
              <a:solidFill>
                <a:srgbClr val="006AA5"/>
              </a:solidFill>
              <a:latin typeface="Open Sans"/>
              <a:ea typeface="Calibri"/>
              <a:cs typeface="Calibri"/>
            </a:endParaRPr>
          </a:p>
          <a:p>
            <a:pPr algn="just">
              <a:spcAft>
                <a:spcPts val="592"/>
              </a:spcAft>
            </a:pPr>
            <a:endParaRPr lang="en-GB" sz="2200" b="1" kern="0">
              <a:solidFill>
                <a:srgbClr val="006AA5"/>
              </a:solidFill>
              <a:latin typeface="Open Sans"/>
              <a:ea typeface="Calibri"/>
              <a:cs typeface="Calibri"/>
            </a:endParaRPr>
          </a:p>
          <a:p>
            <a:pPr algn="just">
              <a:spcAft>
                <a:spcPts val="592"/>
              </a:spcAft>
            </a:pPr>
            <a:endParaRPr lang="en-GB" sz="2200" b="1" kern="0">
              <a:solidFill>
                <a:srgbClr val="006AA5"/>
              </a:solidFill>
              <a:latin typeface="Open Sans"/>
              <a:ea typeface="Calibri"/>
              <a:cs typeface="Calibri"/>
            </a:endParaRPr>
          </a:p>
        </p:txBody>
      </p:sp>
      <p:sp>
        <p:nvSpPr>
          <p:cNvPr id="1061" name="TextBox 1060">
            <a:extLst>
              <a:ext uri="{FF2B5EF4-FFF2-40B4-BE49-F238E27FC236}">
                <a16:creationId xmlns:a16="http://schemas.microsoft.com/office/drawing/2014/main" id="{2CF45177-8A38-03C6-1981-64DBE900D087}"/>
              </a:ext>
            </a:extLst>
          </p:cNvPr>
          <p:cNvSpPr txBox="1"/>
          <p:nvPr/>
        </p:nvSpPr>
        <p:spPr>
          <a:xfrm>
            <a:off x="539075" y="2132558"/>
            <a:ext cx="11112269" cy="5637505"/>
          </a:xfrm>
          <a:prstGeom prst="rect">
            <a:avLst/>
          </a:prstGeom>
          <a:noFill/>
        </p:spPr>
        <p:txBody>
          <a:bodyPr wrap="square" lIns="91440" tIns="45720" rIns="91440" bIns="45720" rtlCol="0" anchor="t">
            <a:spAutoFit/>
          </a:bodyPr>
          <a:lstStyle/>
          <a:p>
            <a:pPr algn="ctr">
              <a:spcAft>
                <a:spcPts val="592"/>
              </a:spcAft>
            </a:pPr>
            <a:endParaRPr lang="en-GB" sz="2400" u="sng">
              <a:solidFill>
                <a:srgbClr val="000000"/>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We advise to divide long lasting work packages, such as Management, Dissemination, and other relevant WPs in the project according to reporting periods. This will ensure proper cash flow in the project. </a:t>
            </a:r>
          </a:p>
          <a:p>
            <a:pPr algn="just">
              <a:lnSpc>
                <a:spcPct val="107000"/>
              </a:lnSpc>
            </a:pPr>
            <a:endParaRPr lang="en-GB" sz="2000" kern="0">
              <a:solidFill>
                <a:srgbClr val="006AA5"/>
              </a:solidFill>
              <a:latin typeface="Open Sans"/>
              <a:ea typeface="Open Sans"/>
              <a:cs typeface="Open Sans"/>
            </a:endParaRPr>
          </a:p>
          <a:p>
            <a:pPr algn="just">
              <a:lnSpc>
                <a:spcPct val="107000"/>
              </a:lnSpc>
            </a:pPr>
            <a:r>
              <a:rPr lang="en-GB" sz="2000" kern="0">
                <a:solidFill>
                  <a:srgbClr val="006AA5"/>
                </a:solidFill>
                <a:latin typeface="Open Sans"/>
                <a:ea typeface="Open Sans"/>
                <a:cs typeface="Open Sans"/>
              </a:rPr>
              <a:t>Technically speaking, there may be 2 Management WPs, 2 Dissemination WPs and so on. It is important to remember that only those WPs that are fully accomplished will be reimbursed in the form of the Lump Sum. This means, that if even one activity is late while providing the periodic report, the whole WP is considered incomplete. The</a:t>
            </a:r>
            <a:r>
              <a:rPr lang="lt-LT" sz="2000" kern="0">
                <a:solidFill>
                  <a:srgbClr val="006AA5"/>
                </a:solidFill>
                <a:latin typeface="Open Sans"/>
                <a:ea typeface="Open Sans"/>
                <a:cs typeface="Open Sans"/>
              </a:rPr>
              <a:t> </a:t>
            </a:r>
            <a:r>
              <a:rPr lang="en-GB" sz="2000" kern="0">
                <a:solidFill>
                  <a:srgbClr val="006AA5"/>
                </a:solidFill>
                <a:latin typeface="Open Sans"/>
                <a:ea typeface="Open Sans"/>
                <a:cs typeface="Open Sans"/>
              </a:rPr>
              <a:t>same applies to the final report.</a:t>
            </a:r>
          </a:p>
          <a:p>
            <a:pPr algn="just">
              <a:lnSpc>
                <a:spcPct val="107000"/>
              </a:lnSpc>
            </a:pPr>
            <a:endParaRPr lang="en-GB" sz="2000" kern="0">
              <a:solidFill>
                <a:srgbClr val="006AA5"/>
              </a:solidFill>
              <a:latin typeface="Open Sans"/>
              <a:ea typeface="Open Sans"/>
              <a:cs typeface="Open Sans"/>
            </a:endParaRPr>
          </a:p>
          <a:p>
            <a:pPr algn="just">
              <a:lnSpc>
                <a:spcPct val="107000"/>
              </a:lnSpc>
            </a:pPr>
            <a:endParaRPr lang="en-GB" sz="2000" kern="0">
              <a:solidFill>
                <a:srgbClr val="006AA5"/>
              </a:solidFill>
              <a:latin typeface="Open Sans"/>
              <a:ea typeface="Open Sans"/>
              <a:cs typeface="Open Sans"/>
            </a:endParaRPr>
          </a:p>
          <a:p>
            <a:pPr algn="just">
              <a:lnSpc>
                <a:spcPct val="107000"/>
              </a:lnSpc>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sz="2000" kern="0">
              <a:solidFill>
                <a:srgbClr val="006AA5"/>
              </a:solidFill>
              <a:latin typeface="Open Sans"/>
              <a:ea typeface="Open Sans"/>
              <a:cs typeface="Open Sans"/>
            </a:endParaRPr>
          </a:p>
          <a:p>
            <a:pPr algn="just">
              <a:lnSpc>
                <a:spcPct val="107000"/>
              </a:lnSpc>
              <a:spcAft>
                <a:spcPts val="800"/>
              </a:spcAft>
            </a:pPr>
            <a:endParaRPr lang="en-GB">
              <a:solidFill>
                <a:srgbClr val="000000"/>
              </a:solidFill>
              <a:latin typeface="Calibri"/>
              <a:ea typeface="Calibri"/>
              <a:cs typeface="Calibri"/>
            </a:endParaRPr>
          </a:p>
        </p:txBody>
      </p:sp>
      <p:graphicFrame>
        <p:nvGraphicFramePr>
          <p:cNvPr id="12" name="Diagram 11">
            <a:extLst>
              <a:ext uri="{FF2B5EF4-FFF2-40B4-BE49-F238E27FC236}">
                <a16:creationId xmlns:a16="http://schemas.microsoft.com/office/drawing/2014/main" id="{6F7BC310-71B7-2CBC-210B-27A198513D13}"/>
              </a:ext>
            </a:extLst>
          </p:cNvPr>
          <p:cNvGraphicFramePr/>
          <p:nvPr>
            <p:extLst>
              <p:ext uri="{D42A27DB-BD31-4B8C-83A1-F6EECF244321}">
                <p14:modId xmlns:p14="http://schemas.microsoft.com/office/powerpoint/2010/main" val="934518933"/>
              </p:ext>
            </p:extLst>
          </p:nvPr>
        </p:nvGraphicFramePr>
        <p:xfrm>
          <a:off x="-270364" y="6608981"/>
          <a:ext cx="12784213" cy="24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162314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8000"/>
          </a:xfrm>
          <a:prstGeom prst="rect">
            <a:avLst/>
          </a:prstGeom>
        </p:spPr>
      </p:pic>
      <p:sp>
        <p:nvSpPr>
          <p:cNvPr id="2" name="Content Placeholder 4">
            <a:extLst>
              <a:ext uri="{FF2B5EF4-FFF2-40B4-BE49-F238E27FC236}">
                <a16:creationId xmlns:a16="http://schemas.microsoft.com/office/drawing/2014/main" id="{A3DD7791-A948-F5B1-DA13-558511FA1866}"/>
              </a:ext>
            </a:extLst>
          </p:cNvPr>
          <p:cNvSpPr txBox="1">
            <a:spLocks/>
          </p:cNvSpPr>
          <p:nvPr/>
        </p:nvSpPr>
        <p:spPr>
          <a:xfrm>
            <a:off x="1099219" y="2205791"/>
            <a:ext cx="9729612" cy="244641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System Font Regular"/>
              <a:buChar char="−"/>
              <a:defRPr sz="24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0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18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6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6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buFont typeface="System Font Regular"/>
              <a:buNone/>
            </a:pPr>
            <a:endParaRPr lang="en-GB" sz="592">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lt-LT" sz="4731" b="1" err="1">
                <a:solidFill>
                  <a:srgbClr val="206AA5"/>
                </a:solidFill>
                <a:latin typeface="Open Sans" panose="020B0606030504020204" pitchFamily="34" charset="0"/>
                <a:ea typeface="Open Sans" panose="020B0606030504020204" pitchFamily="34" charset="0"/>
                <a:cs typeface="Open Sans" panose="020B0606030504020204" pitchFamily="34" charset="0"/>
              </a:rPr>
              <a:t>Closing</a:t>
            </a:r>
            <a:r>
              <a:rPr lang="lt-LT" sz="4731" b="1">
                <a:solidFill>
                  <a:srgbClr val="206AA5"/>
                </a:solidFill>
                <a:latin typeface="Open Sans" panose="020B0606030504020204" pitchFamily="34" charset="0"/>
                <a:ea typeface="Open Sans" panose="020B0606030504020204" pitchFamily="34" charset="0"/>
                <a:cs typeface="Open Sans" panose="020B0606030504020204" pitchFamily="34" charset="0"/>
              </a:rPr>
              <a:t> </a:t>
            </a:r>
            <a:r>
              <a:rPr lang="lt-LT" sz="4731" b="1" err="1">
                <a:solidFill>
                  <a:srgbClr val="206AA5"/>
                </a:solidFill>
                <a:latin typeface="Open Sans" panose="020B0606030504020204" pitchFamily="34" charset="0"/>
                <a:ea typeface="Open Sans" panose="020B0606030504020204" pitchFamily="34" charset="0"/>
                <a:cs typeface="Open Sans" panose="020B0606030504020204" pitchFamily="34" charset="0"/>
              </a:rPr>
              <a:t>remarks</a:t>
            </a:r>
            <a:endParaRPr lang="lt-LT" sz="1873">
              <a:latin typeface="Open Sans" panose="020B0606030504020204" pitchFamily="34" charset="0"/>
              <a:ea typeface="Open Sans" panose="020B0606030504020204" pitchFamily="34" charset="0"/>
              <a:cs typeface="Open Sans" panose="020B0606030504020204" pitchFamily="34" charset="0"/>
            </a:endParaRPr>
          </a:p>
          <a:p>
            <a:pPr fontAlgn="base">
              <a:buFont typeface="Wingdings" panose="05000000000000000000" pitchFamily="2" charset="2"/>
              <a:buChar char="§"/>
              <a:tabLst>
                <a:tab pos="450604" algn="l"/>
              </a:tabLst>
            </a:pPr>
            <a:endParaRPr lang="lt-LT" sz="1873">
              <a:latin typeface="Verdana" panose="020B0604030504040204" pitchFamily="34" charset="0"/>
              <a:ea typeface="Verdana" panose="020B0604030504040204" pitchFamily="34" charset="0"/>
              <a:cs typeface="Verdana" panose="020B0604030504040204" pitchFamily="34" charset="0"/>
            </a:endParaRPr>
          </a:p>
          <a:p>
            <a:pPr fontAlgn="base">
              <a:buFont typeface="Wingdings" panose="05000000000000000000" pitchFamily="2" charset="2"/>
              <a:buChar char="§"/>
              <a:tabLst>
                <a:tab pos="450604" algn="l"/>
              </a:tabLst>
            </a:pPr>
            <a:endParaRPr lang="lt-LT" sz="1873">
              <a:latin typeface="Verdana" panose="020B0604030504040204" pitchFamily="34" charset="0"/>
              <a:ea typeface="Verdana" panose="020B0604030504040204" pitchFamily="34" charset="0"/>
              <a:cs typeface="Verdana" panose="020B0604030504040204" pitchFamily="34" charset="0"/>
            </a:endParaRPr>
          </a:p>
          <a:p>
            <a:pPr algn="ctr">
              <a:buFont typeface="System Font Regular"/>
              <a:buNone/>
            </a:pPr>
            <a:endParaRPr lang="en-GB" sz="2365">
              <a:latin typeface="Verdana" panose="020B0604030504040204" pitchFamily="34" charset="0"/>
              <a:ea typeface="Verdana" panose="020B0604030504040204" pitchFamily="34" charset="0"/>
              <a:cs typeface="Verdana" panose="020B0604030504040204" pitchFamily="34" charset="0"/>
            </a:endParaRPr>
          </a:p>
          <a:p>
            <a:pPr algn="ctr">
              <a:buFont typeface="System Font Regular"/>
              <a:buNone/>
            </a:pPr>
            <a:endParaRPr lang="en-GB" sz="2365">
              <a:latin typeface="Verdana" panose="020B0604030504040204" pitchFamily="34" charset="0"/>
              <a:ea typeface="Verdana" panose="020B0604030504040204" pitchFamily="34" charset="0"/>
              <a:cs typeface="Verdana" panose="020B0604030504040204" pitchFamily="34" charset="0"/>
            </a:endParaRPr>
          </a:p>
          <a:p>
            <a:pPr algn="ctr">
              <a:buFont typeface="System Font Regular"/>
              <a:buNone/>
            </a:pPr>
            <a:endParaRPr lang="en-GB" sz="2365">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85442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9847E-E223-F50B-AA75-68661B8DEEB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D79945F-FCE4-1E6D-6080-AD9D3AC89D12}"/>
              </a:ext>
            </a:extLst>
          </p:cNvPr>
          <p:cNvPicPr>
            <a:picLocks noGrp="1" noRot="1" noChangeAspect="1" noMove="1" noResize="1" noEditPoints="1" noAdjustHandles="1" noChangeArrowheads="1" noChangeShapeType="1" noCrop="1"/>
          </p:cNvPicPr>
          <p:nvPr/>
        </p:nvPicPr>
        <p:blipFill>
          <a:blip r:embed="rId3"/>
          <a:stretch>
            <a:fillRect/>
          </a:stretch>
        </p:blipFill>
        <p:spPr>
          <a:xfrm>
            <a:off x="1" y="0"/>
            <a:ext cx="12192000" cy="6857999"/>
          </a:xfrm>
          <a:prstGeom prst="rect">
            <a:avLst/>
          </a:prstGeom>
        </p:spPr>
      </p:pic>
      <p:sp>
        <p:nvSpPr>
          <p:cNvPr id="2" name="Content Placeholder 4">
            <a:extLst>
              <a:ext uri="{FF2B5EF4-FFF2-40B4-BE49-F238E27FC236}">
                <a16:creationId xmlns:a16="http://schemas.microsoft.com/office/drawing/2014/main" id="{E3D77CCD-8F80-8895-E6E2-C6327B120008}"/>
              </a:ext>
            </a:extLst>
          </p:cNvPr>
          <p:cNvSpPr txBox="1">
            <a:spLocks/>
          </p:cNvSpPr>
          <p:nvPr/>
        </p:nvSpPr>
        <p:spPr>
          <a:xfrm>
            <a:off x="1838847" y="2589347"/>
            <a:ext cx="8550893" cy="30486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System Font Regular"/>
              <a:buChar char="−"/>
              <a:defRPr sz="24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0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18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6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6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buFont typeface="System Font Regular"/>
              <a:buNone/>
            </a:pPr>
            <a:endParaRPr lang="en-GB" sz="788">
              <a:latin typeface="Verdana" panose="020B0604030504040204" pitchFamily="34" charset="0"/>
              <a:ea typeface="Verdana" panose="020B0604030504040204" pitchFamily="34" charset="0"/>
              <a:cs typeface="Verdana" panose="020B0604030504040204" pitchFamily="34" charset="0"/>
            </a:endParaRPr>
          </a:p>
          <a:p>
            <a:pPr algn="ctr">
              <a:buFont typeface="System Font Regular"/>
              <a:buNone/>
            </a:pPr>
            <a:endParaRPr lang="lt-LT" sz="2760" b="1">
              <a:solidFill>
                <a:srgbClr val="206AA5"/>
              </a:solidFill>
              <a:latin typeface="Qualion DemiBold" pitchFamily="2" charset="77"/>
            </a:endParaRPr>
          </a:p>
          <a:p>
            <a:pPr algn="ctr">
              <a:buFont typeface="System Font Regular"/>
              <a:buNone/>
            </a:pPr>
            <a:endParaRPr lang="en-GB" sz="2365">
              <a:latin typeface="Verdana" panose="020B0604030504040204" pitchFamily="34" charset="0"/>
              <a:ea typeface="Verdana" panose="020B0604030504040204" pitchFamily="34" charset="0"/>
              <a:cs typeface="Verdana" panose="020B0604030504040204" pitchFamily="34" charset="0"/>
            </a:endParaRPr>
          </a:p>
          <a:p>
            <a:pPr algn="ctr">
              <a:buFont typeface="System Font Regular"/>
              <a:buNone/>
            </a:pPr>
            <a:endParaRPr lang="en-GB" sz="2365">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6AC5E707-E4A2-E610-73B3-7F8435EC4898}"/>
              </a:ext>
            </a:extLst>
          </p:cNvPr>
          <p:cNvSpPr txBox="1"/>
          <p:nvPr/>
        </p:nvSpPr>
        <p:spPr>
          <a:xfrm>
            <a:off x="1594837" y="935459"/>
            <a:ext cx="9998109" cy="4355038"/>
          </a:xfrm>
          <a:prstGeom prst="rect">
            <a:avLst/>
          </a:prstGeom>
          <a:noFill/>
        </p:spPr>
        <p:txBody>
          <a:bodyPr wrap="square" lIns="91440" tIns="45720" rIns="91440" bIns="45720" rtlCol="0" anchor="t">
            <a:spAutoFit/>
          </a:bodyPr>
          <a:lstStyle/>
          <a:p>
            <a:pPr>
              <a:spcAft>
                <a:spcPts val="592"/>
              </a:spcAft>
            </a:pPr>
            <a:r>
              <a:rPr lang="en-GB" sz="2200" kern="0">
                <a:solidFill>
                  <a:srgbClr val="006AA5"/>
                </a:solidFill>
                <a:latin typeface="Open Sans"/>
                <a:ea typeface="Open Sans"/>
                <a:cs typeface="Open Sans"/>
              </a:rPr>
              <a:t>If you have questions </a:t>
            </a:r>
            <a:r>
              <a:rPr lang="lt-LT" sz="2200" kern="0">
                <a:solidFill>
                  <a:srgbClr val="006AA5"/>
                </a:solidFill>
                <a:latin typeface="Open Sans"/>
                <a:ea typeface="Open Sans"/>
                <a:cs typeface="Open Sans"/>
              </a:rPr>
              <a:t>that</a:t>
            </a:r>
            <a:r>
              <a:rPr lang="en-GB" sz="2200" kern="0">
                <a:solidFill>
                  <a:srgbClr val="006AA5"/>
                </a:solidFill>
                <a:latin typeface="Open Sans"/>
                <a:ea typeface="Open Sans"/>
                <a:cs typeface="Open Sans"/>
              </a:rPr>
              <a:t> have not been addressed yet:</a:t>
            </a:r>
          </a:p>
          <a:p>
            <a:pPr>
              <a:spcAft>
                <a:spcPts val="592"/>
              </a:spcAft>
            </a:pPr>
            <a:endParaRPr lang="en-GB" sz="2200" kern="0">
              <a:solidFill>
                <a:srgbClr val="006AA5"/>
              </a:solidFill>
              <a:latin typeface="Open Sans" panose="020B0606030504020204" pitchFamily="34" charset="0"/>
              <a:ea typeface="Open Sans" panose="020B0606030504020204" pitchFamily="34" charset="0"/>
              <a:cs typeface="Open Sans" panose="020B0606030504020204" pitchFamily="34" charset="0"/>
            </a:endParaRPr>
          </a:p>
          <a:p>
            <a:pPr marL="457200" indent="-457200">
              <a:spcAft>
                <a:spcPts val="592"/>
              </a:spcAft>
              <a:buFont typeface="Arial" panose="020B0604020202020204" pitchFamily="34" charset="0"/>
              <a:buChar char="•"/>
            </a:pPr>
            <a:r>
              <a:rPr lang="lt-LT" sz="2200" kern="0">
                <a:solidFill>
                  <a:srgbClr val="A58264"/>
                </a:solidFill>
                <a:latin typeface="Open Sans"/>
                <a:ea typeface="Open Sans"/>
                <a:cs typeface="Open Sans"/>
              </a:rPr>
              <a:t>Please c</a:t>
            </a:r>
            <a:r>
              <a:rPr lang="en-GB" sz="2200" kern="0">
                <a:solidFill>
                  <a:srgbClr val="A58264"/>
                </a:solidFill>
                <a:latin typeface="Open Sans"/>
                <a:ea typeface="Open Sans"/>
                <a:cs typeface="Open Sans"/>
              </a:rPr>
              <a:t>heck </a:t>
            </a:r>
            <a:r>
              <a:rPr lang="en-GB" sz="2200" kern="0">
                <a:solidFill>
                  <a:srgbClr val="A58264"/>
                </a:solidFill>
                <a:latin typeface="Open Sans"/>
                <a:ea typeface="Open Sans"/>
                <a:cs typeface="Open Sans"/>
                <a:hlinkClick r:id="rId4"/>
              </a:rPr>
              <a:t>FAQ</a:t>
            </a:r>
          </a:p>
          <a:p>
            <a:pPr marL="457200" indent="-457200">
              <a:spcAft>
                <a:spcPts val="592"/>
              </a:spcAft>
              <a:buFont typeface="Arial" panose="020B0604020202020204" pitchFamily="34" charset="0"/>
              <a:buChar char="•"/>
            </a:pPr>
            <a:r>
              <a:rPr lang="en-GB" sz="2200" kern="0">
                <a:solidFill>
                  <a:srgbClr val="A58264"/>
                </a:solidFill>
                <a:latin typeface="Open Sans"/>
                <a:ea typeface="Open Sans"/>
                <a:cs typeface="Open Sans"/>
              </a:rPr>
              <a:t>Get in touch with us at </a:t>
            </a:r>
            <a:r>
              <a:rPr lang="en-GB" sz="2200" kern="0">
                <a:solidFill>
                  <a:srgbClr val="A58264"/>
                </a:solidFill>
                <a:latin typeface="Open Sans"/>
                <a:ea typeface="Open Sans"/>
                <a:cs typeface="Open Sans"/>
                <a:hlinkClick r:id="rId5"/>
              </a:rPr>
              <a:t>LTU@socialinnovationplus.eu</a:t>
            </a:r>
            <a:r>
              <a:rPr lang="en-GB" sz="2200" kern="0">
                <a:solidFill>
                  <a:srgbClr val="A58264"/>
                </a:solidFill>
                <a:latin typeface="Open Sans"/>
                <a:ea typeface="Open Sans"/>
                <a:cs typeface="Open Sans"/>
              </a:rPr>
              <a:t> </a:t>
            </a:r>
            <a:endParaRPr lang="en-GB" sz="2200" kern="0">
              <a:solidFill>
                <a:srgbClr val="A58264"/>
              </a:solidFill>
              <a:latin typeface="Open Sans" panose="020B0606030504020204" pitchFamily="34" charset="0"/>
              <a:ea typeface="Open Sans" panose="020B0606030504020204" pitchFamily="34" charset="0"/>
              <a:cs typeface="Open Sans" panose="020B0606030504020204" pitchFamily="34" charset="0"/>
            </a:endParaRPr>
          </a:p>
          <a:p>
            <a:pPr>
              <a:spcAft>
                <a:spcPts val="592"/>
              </a:spcAft>
            </a:pPr>
            <a:endParaRPr lang="en-GB" sz="2200">
              <a:solidFill>
                <a:srgbClr val="A58264"/>
              </a:solidFill>
              <a:latin typeface="Open Sans" panose="020B0606030504020204" pitchFamily="34" charset="0"/>
              <a:ea typeface="Open Sans" panose="020B0606030504020204" pitchFamily="34" charset="0"/>
              <a:cs typeface="Open Sans" panose="020B0606030504020204" pitchFamily="34" charset="0"/>
            </a:endParaRPr>
          </a:p>
          <a:p>
            <a:pPr>
              <a:spcAft>
                <a:spcPts val="592"/>
              </a:spcAft>
            </a:pPr>
            <a:r>
              <a:rPr lang="en-GB" sz="2200" b="1" kern="0">
                <a:solidFill>
                  <a:srgbClr val="006AA5"/>
                </a:solidFill>
                <a:latin typeface="Open Sans"/>
                <a:ea typeface="Open Sans"/>
                <a:cs typeface="Open Sans"/>
              </a:rPr>
              <a:t>!</a:t>
            </a:r>
            <a:r>
              <a:rPr lang="en-GB" sz="2200">
                <a:solidFill>
                  <a:srgbClr val="A58264"/>
                </a:solidFill>
                <a:effectLst/>
                <a:latin typeface="Open Sans"/>
                <a:ea typeface="Open Sans"/>
                <a:cs typeface="Open Sans"/>
              </a:rPr>
              <a:t> </a:t>
            </a:r>
            <a:r>
              <a:rPr lang="en-GB" sz="2200" kern="0">
                <a:solidFill>
                  <a:srgbClr val="006AA5"/>
                </a:solidFill>
                <a:latin typeface="Open Sans"/>
                <a:ea typeface="Open Sans"/>
                <a:cs typeface="Open Sans"/>
              </a:rPr>
              <a:t>Questions related to the submission of an application must be sent </a:t>
            </a:r>
            <a:r>
              <a:rPr lang="en-GB" sz="2200" b="1" kern="0">
                <a:solidFill>
                  <a:srgbClr val="006AA5"/>
                </a:solidFill>
                <a:latin typeface="Open Sans"/>
                <a:ea typeface="Open Sans"/>
                <a:cs typeface="Open Sans"/>
              </a:rPr>
              <a:t>7 days before the submission deadline</a:t>
            </a:r>
            <a:r>
              <a:rPr lang="lt-LT" sz="2200" b="1" kern="0">
                <a:solidFill>
                  <a:srgbClr val="006AA5"/>
                </a:solidFill>
                <a:latin typeface="Open Sans"/>
                <a:ea typeface="Open Sans"/>
                <a:cs typeface="Open Sans"/>
              </a:rPr>
              <a:t> </a:t>
            </a:r>
            <a:r>
              <a:rPr lang="en-GB" sz="2200" kern="0">
                <a:solidFill>
                  <a:srgbClr val="006AA5"/>
                </a:solidFill>
                <a:latin typeface="Open Sans"/>
                <a:ea typeface="Open Sans"/>
                <a:cs typeface="Open Sans"/>
              </a:rPr>
              <a:t>at the latest. </a:t>
            </a:r>
            <a:r>
              <a:rPr lang="lt-LT" sz="2200" kern="0" err="1">
                <a:solidFill>
                  <a:srgbClr val="006AA5"/>
                </a:solidFill>
                <a:latin typeface="Open Sans"/>
                <a:ea typeface="Open Sans"/>
                <a:cs typeface="Open Sans"/>
              </a:rPr>
              <a:t>Please</a:t>
            </a:r>
            <a:r>
              <a:rPr lang="lt-LT" sz="2200" kern="0">
                <a:solidFill>
                  <a:srgbClr val="006AA5"/>
                </a:solidFill>
                <a:latin typeface="Open Sans"/>
                <a:ea typeface="Open Sans"/>
                <a:cs typeface="Open Sans"/>
              </a:rPr>
              <a:t> c</a:t>
            </a:r>
            <a:r>
              <a:rPr lang="en-GB" sz="2200" kern="0" err="1">
                <a:solidFill>
                  <a:srgbClr val="006AA5"/>
                </a:solidFill>
                <a:latin typeface="Open Sans"/>
                <a:ea typeface="Open Sans"/>
                <a:cs typeface="Open Sans"/>
              </a:rPr>
              <a:t>learly</a:t>
            </a:r>
            <a:r>
              <a:rPr lang="en-GB" sz="2200" kern="0">
                <a:solidFill>
                  <a:srgbClr val="006AA5"/>
                </a:solidFill>
                <a:latin typeface="Open Sans"/>
                <a:ea typeface="Open Sans"/>
                <a:cs typeface="Open Sans"/>
              </a:rPr>
              <a:t> indicate the Call reference and the topic to which the question relates. </a:t>
            </a:r>
          </a:p>
          <a:p>
            <a:pPr>
              <a:spcAft>
                <a:spcPts val="592"/>
              </a:spcAft>
            </a:pPr>
            <a:endParaRPr lang="en-GB" sz="2200" kern="0">
              <a:solidFill>
                <a:srgbClr val="006AA5"/>
              </a:solidFill>
              <a:latin typeface="Open Sans" panose="020B0606030504020204" pitchFamily="34" charset="0"/>
              <a:ea typeface="Open Sans" panose="020B0606030504020204" pitchFamily="34" charset="0"/>
              <a:cs typeface="Open Sans" panose="020B0606030504020204" pitchFamily="34" charset="0"/>
            </a:endParaRPr>
          </a:p>
          <a:p>
            <a:pPr>
              <a:spcAft>
                <a:spcPts val="592"/>
              </a:spcAft>
            </a:pPr>
            <a:r>
              <a:rPr lang="en-GB" sz="2200" b="1" kern="0">
                <a:solidFill>
                  <a:srgbClr val="006AA5"/>
                </a:solidFill>
                <a:latin typeface="Open Sans"/>
                <a:ea typeface="Open Sans"/>
                <a:cs typeface="Open Sans"/>
              </a:rPr>
              <a:t>! </a:t>
            </a:r>
            <a:r>
              <a:rPr lang="en-GB" sz="2200" kern="0">
                <a:solidFill>
                  <a:srgbClr val="006AA5"/>
                </a:solidFill>
                <a:latin typeface="Open Sans"/>
                <a:ea typeface="Open Sans"/>
                <a:cs typeface="Open Sans"/>
              </a:rPr>
              <a:t>Call-specific questions must be sent </a:t>
            </a:r>
            <a:r>
              <a:rPr lang="en-GB" sz="2200" b="1" kern="0">
                <a:solidFill>
                  <a:srgbClr val="006AA5"/>
                </a:solidFill>
                <a:latin typeface="Open Sans"/>
                <a:ea typeface="Open Sans"/>
                <a:cs typeface="Open Sans"/>
              </a:rPr>
              <a:t>10 days before the submission deadline</a:t>
            </a:r>
            <a:r>
              <a:rPr lang="lt-LT" sz="2200" b="1" kern="0">
                <a:solidFill>
                  <a:srgbClr val="006AA5"/>
                </a:solidFill>
                <a:latin typeface="Open Sans"/>
                <a:ea typeface="Open Sans"/>
                <a:cs typeface="Open Sans"/>
              </a:rPr>
              <a:t> </a:t>
            </a:r>
            <a:r>
              <a:rPr lang="en-GB" sz="2200" kern="0">
                <a:solidFill>
                  <a:srgbClr val="006AA5"/>
                </a:solidFill>
                <a:latin typeface="Open Sans"/>
                <a:ea typeface="Open Sans"/>
                <a:cs typeface="Open Sans"/>
              </a:rPr>
              <a:t>at the latest.</a:t>
            </a:r>
          </a:p>
        </p:txBody>
      </p:sp>
    </p:spTree>
    <p:extLst>
      <p:ext uri="{BB962C8B-B14F-4D97-AF65-F5344CB8AC3E}">
        <p14:creationId xmlns:p14="http://schemas.microsoft.com/office/powerpoint/2010/main" val="15327002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4E449-78AC-BC7D-18FD-E9140B3351F7}"/>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7999"/>
          </a:xfrm>
          <a:prstGeom prst="rect">
            <a:avLst/>
          </a:prstGeom>
        </p:spPr>
      </p:pic>
      <p:sp>
        <p:nvSpPr>
          <p:cNvPr id="2" name="Content Placeholder 4">
            <a:extLst>
              <a:ext uri="{FF2B5EF4-FFF2-40B4-BE49-F238E27FC236}">
                <a16:creationId xmlns:a16="http://schemas.microsoft.com/office/drawing/2014/main" id="{A3DD7791-A948-F5B1-DA13-558511FA1866}"/>
              </a:ext>
            </a:extLst>
          </p:cNvPr>
          <p:cNvSpPr txBox="1">
            <a:spLocks/>
          </p:cNvSpPr>
          <p:nvPr/>
        </p:nvSpPr>
        <p:spPr>
          <a:xfrm>
            <a:off x="1117782" y="1006758"/>
            <a:ext cx="9922733" cy="441793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System Font Regular"/>
              <a:buChar char="−"/>
              <a:defRPr sz="24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0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18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6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6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buFont typeface="System Font Regular"/>
              <a:buNone/>
            </a:pPr>
            <a:endParaRPr lang="en-GB" sz="592">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4731" b="1">
                <a:solidFill>
                  <a:srgbClr val="206AA5"/>
                </a:solidFill>
                <a:latin typeface="Qualion DemiBold" pitchFamily="2" charset="77"/>
              </a:rPr>
              <a:t>Please fill in </a:t>
            </a:r>
            <a:r>
              <a:rPr lang="lt-LT" sz="4731" b="1">
                <a:solidFill>
                  <a:srgbClr val="206AA5"/>
                </a:solidFill>
                <a:latin typeface="Qualion DemiBold" pitchFamily="2" charset="77"/>
              </a:rPr>
              <a:t>t</a:t>
            </a:r>
            <a:r>
              <a:rPr lang="en-US" sz="4731" b="1">
                <a:solidFill>
                  <a:srgbClr val="206AA5"/>
                </a:solidFill>
                <a:latin typeface="Qualion DemiBold" pitchFamily="2" charset="77"/>
              </a:rPr>
              <a:t>he </a:t>
            </a:r>
            <a:r>
              <a:rPr lang="lt-LT" sz="4731" b="1">
                <a:solidFill>
                  <a:srgbClr val="206AA5"/>
                </a:solidFill>
                <a:latin typeface="Qualion DemiBold" pitchFamily="2" charset="77"/>
              </a:rPr>
              <a:t>E</a:t>
            </a:r>
            <a:r>
              <a:rPr lang="en-US" sz="4731" b="1">
                <a:solidFill>
                  <a:srgbClr val="206AA5"/>
                </a:solidFill>
                <a:latin typeface="Qualion DemiBold" pitchFamily="2" charset="77"/>
              </a:rPr>
              <a:t>valuation form</a:t>
            </a:r>
            <a:endParaRPr lang="lt-LT" sz="4731" b="1">
              <a:solidFill>
                <a:srgbClr val="206AA5"/>
              </a:solidFill>
              <a:latin typeface="Qualion DemiBold" pitchFamily="2" charset="77"/>
            </a:endParaRPr>
          </a:p>
          <a:p>
            <a:pPr marL="0" indent="0" algn="ctr">
              <a:buNone/>
            </a:pPr>
            <a:endParaRPr lang="lt-LT" sz="986">
              <a:solidFill>
                <a:srgbClr val="666666"/>
              </a:solidFill>
              <a:latin typeface="Open Sans" pitchFamily="2" charset="0"/>
              <a:ea typeface="Open Sans" pitchFamily="2" charset="0"/>
              <a:cs typeface="Open Sans" pitchFamily="2" charset="0"/>
            </a:endParaRPr>
          </a:p>
          <a:p>
            <a:pPr marL="0" indent="0" algn="ctr">
              <a:buNone/>
            </a:pPr>
            <a:r>
              <a:rPr lang="en-US" sz="2365">
                <a:solidFill>
                  <a:srgbClr val="666666"/>
                </a:solidFill>
                <a:latin typeface="Open Sans" pitchFamily="2" charset="0"/>
                <a:ea typeface="Open Sans" pitchFamily="2" charset="0"/>
                <a:cs typeface="Open Sans" pitchFamily="2" charset="0"/>
              </a:rPr>
              <a:t>Tell us how we can work better</a:t>
            </a:r>
            <a:r>
              <a:rPr lang="lt-LT" sz="2365">
                <a:solidFill>
                  <a:srgbClr val="666666"/>
                </a:solidFill>
                <a:latin typeface="Open Sans" pitchFamily="2" charset="0"/>
                <a:ea typeface="Open Sans" pitchFamily="2" charset="0"/>
                <a:cs typeface="Open Sans" pitchFamily="2" charset="0"/>
              </a:rPr>
              <a:t> </a:t>
            </a:r>
            <a:r>
              <a:rPr lang="en-US" sz="2365">
                <a:solidFill>
                  <a:srgbClr val="666666"/>
                </a:solidFill>
                <a:latin typeface="Open Sans" pitchFamily="2" charset="0"/>
                <a:ea typeface="Open Sans" pitchFamily="2" charset="0"/>
                <a:cs typeface="Open Sans" pitchFamily="2" charset="0"/>
              </a:rPr>
              <a:t>together!</a:t>
            </a:r>
          </a:p>
          <a:p>
            <a:pPr marL="0" indent="0" algn="ctr">
              <a:buNone/>
            </a:pPr>
            <a:endParaRPr lang="en-US" sz="4337" b="1">
              <a:solidFill>
                <a:srgbClr val="206AA5"/>
              </a:solidFill>
              <a:latin typeface="Qualion DemiBold" pitchFamily="2" charset="77"/>
            </a:endParaRPr>
          </a:p>
          <a:p>
            <a:pPr marL="0" indent="0" fontAlgn="base">
              <a:buNone/>
              <a:tabLst>
                <a:tab pos="450604" algn="l"/>
              </a:tabLst>
            </a:pPr>
            <a:endParaRPr lang="en-GB" sz="1873">
              <a:latin typeface="Verdana" panose="020B0604030504040204" pitchFamily="34" charset="0"/>
              <a:ea typeface="Verdana" panose="020B0604030504040204" pitchFamily="34" charset="0"/>
              <a:cs typeface="Verdana" panose="020B0604030504040204" pitchFamily="34" charset="0"/>
            </a:endParaRPr>
          </a:p>
          <a:p>
            <a:pPr algn="ctr">
              <a:buFont typeface="System Font Regular"/>
              <a:buNone/>
            </a:pPr>
            <a:endParaRPr lang="en-GB" sz="2365">
              <a:latin typeface="Verdana" panose="020B0604030504040204" pitchFamily="34" charset="0"/>
              <a:ea typeface="Verdana" panose="020B0604030504040204" pitchFamily="34" charset="0"/>
              <a:cs typeface="Verdana" panose="020B0604030504040204" pitchFamily="34" charset="0"/>
            </a:endParaRPr>
          </a:p>
          <a:p>
            <a:pPr algn="ctr">
              <a:buFont typeface="System Font Regular"/>
              <a:buNone/>
            </a:pPr>
            <a:endParaRPr lang="en-GB" sz="2365">
              <a:latin typeface="Verdana" panose="020B0604030504040204" pitchFamily="34" charset="0"/>
              <a:ea typeface="Verdana" panose="020B0604030504040204" pitchFamily="34" charset="0"/>
              <a:cs typeface="Verdana" panose="020B0604030504040204" pitchFamily="34" charset="0"/>
            </a:endParaRPr>
          </a:p>
          <a:p>
            <a:pPr algn="ctr">
              <a:buFont typeface="System Font Regular"/>
              <a:buNone/>
            </a:pPr>
            <a:endParaRPr lang="en-GB" sz="2365">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descr="A qr code with black squares&#10;&#10;Description automatically generated">
            <a:extLst>
              <a:ext uri="{FF2B5EF4-FFF2-40B4-BE49-F238E27FC236}">
                <a16:creationId xmlns:a16="http://schemas.microsoft.com/office/drawing/2014/main" id="{6D2B1C64-153F-0CC9-0EBA-7A97D5E1996E}"/>
              </a:ext>
            </a:extLst>
          </p:cNvPr>
          <p:cNvPicPr>
            <a:picLocks noChangeAspect="1"/>
          </p:cNvPicPr>
          <p:nvPr/>
        </p:nvPicPr>
        <p:blipFill>
          <a:blip r:embed="rId4"/>
          <a:stretch>
            <a:fillRect/>
          </a:stretch>
        </p:blipFill>
        <p:spPr>
          <a:xfrm>
            <a:off x="4859948" y="2986291"/>
            <a:ext cx="2438400" cy="2438400"/>
          </a:xfrm>
          <a:prstGeom prst="rect">
            <a:avLst/>
          </a:prstGeom>
        </p:spPr>
      </p:pic>
    </p:spTree>
    <p:extLst>
      <p:ext uri="{BB962C8B-B14F-4D97-AF65-F5344CB8AC3E}">
        <p14:creationId xmlns:p14="http://schemas.microsoft.com/office/powerpoint/2010/main" val="2431719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07F6E-E1D0-AC44-0D55-448B84431ABC}"/>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76EC5D91-4A8D-6A88-764F-DB31E848706C}"/>
              </a:ext>
            </a:extLst>
          </p:cNvPr>
          <p:cNvSpPr txBox="1"/>
          <p:nvPr/>
        </p:nvSpPr>
        <p:spPr>
          <a:xfrm>
            <a:off x="7169721" y="881930"/>
            <a:ext cx="34292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206AA5"/>
                </a:solidFill>
                <a:latin typeface="Open Sans"/>
                <a:ea typeface="Open Sans"/>
                <a:cs typeface="Calibri"/>
              </a:rPr>
              <a:t>Still have unanswered questions?</a:t>
            </a:r>
            <a:endParaRPr lang="en-US" sz="2000" kern="100">
              <a:solidFill>
                <a:srgbClr val="206AA5"/>
              </a:solidFill>
              <a:latin typeface="Calibri" panose="020F0502020204030204"/>
              <a:ea typeface="Open Sans"/>
              <a:cs typeface="Calibri"/>
            </a:endParaRPr>
          </a:p>
          <a:p>
            <a:r>
              <a:rPr lang="en-US" sz="1600">
                <a:solidFill>
                  <a:srgbClr val="206AA5"/>
                </a:solidFill>
                <a:latin typeface="Open Sans"/>
                <a:ea typeface="Open Sans"/>
                <a:cs typeface="Calibri"/>
              </a:rPr>
              <a:t>Get in touch: </a:t>
            </a:r>
            <a:r>
              <a:rPr lang="en-US" sz="1600">
                <a:solidFill>
                  <a:srgbClr val="206AA5"/>
                </a:solidFill>
                <a:latin typeface="Open Sans"/>
                <a:ea typeface="Open Sans"/>
                <a:cs typeface="Calibri"/>
                <a:hlinkClick r:id="rId3"/>
              </a:rPr>
              <a:t>LTU@socialinnovationplus.eu</a:t>
            </a:r>
            <a:r>
              <a:rPr lang="en-US" sz="1600">
                <a:solidFill>
                  <a:srgbClr val="206AA5"/>
                </a:solidFill>
                <a:latin typeface="Open Sans"/>
                <a:ea typeface="Open Sans"/>
                <a:cs typeface="Calibri"/>
              </a:rPr>
              <a:t>   </a:t>
            </a:r>
            <a:endParaRPr lang="en-US">
              <a:ea typeface="Calibri" panose="020F0502020204030204"/>
              <a:cs typeface="Calibri" panose="020F0502020204030204"/>
            </a:endParaRPr>
          </a:p>
        </p:txBody>
      </p:sp>
      <p:pic>
        <p:nvPicPr>
          <p:cNvPr id="6" name="Picture 5">
            <a:extLst>
              <a:ext uri="{FF2B5EF4-FFF2-40B4-BE49-F238E27FC236}">
                <a16:creationId xmlns:a16="http://schemas.microsoft.com/office/drawing/2014/main" id="{73D485B8-E066-2458-24E3-B0B0DAA67483}"/>
              </a:ext>
            </a:extLst>
          </p:cNvPr>
          <p:cNvPicPr>
            <a:picLocks noChangeAspect="1"/>
          </p:cNvPicPr>
          <p:nvPr/>
        </p:nvPicPr>
        <p:blipFill>
          <a:blip r:embed="rId4"/>
          <a:stretch>
            <a:fillRect/>
          </a:stretch>
        </p:blipFill>
        <p:spPr>
          <a:xfrm>
            <a:off x="1156042" y="398642"/>
            <a:ext cx="5201920" cy="2739094"/>
          </a:xfrm>
          <a:prstGeom prst="rect">
            <a:avLst/>
          </a:prstGeom>
          <a:ln>
            <a:noFill/>
          </a:ln>
          <a:effectLst>
            <a:outerShdw blurRad="292100" dist="139700" dir="2700000" algn="tl" rotWithShape="0">
              <a:srgbClr val="333333">
                <a:alpha val="65000"/>
              </a:srgbClr>
            </a:outerShdw>
            <a:softEdge rad="12700"/>
          </a:effectLst>
        </p:spPr>
      </p:pic>
      <p:pic>
        <p:nvPicPr>
          <p:cNvPr id="8" name="Picture 7">
            <a:extLst>
              <a:ext uri="{FF2B5EF4-FFF2-40B4-BE49-F238E27FC236}">
                <a16:creationId xmlns:a16="http://schemas.microsoft.com/office/drawing/2014/main" id="{24C290E0-C353-C056-1BD0-56ADD8AB663D}"/>
              </a:ext>
            </a:extLst>
          </p:cNvPr>
          <p:cNvPicPr>
            <a:picLocks noChangeAspect="1"/>
          </p:cNvPicPr>
          <p:nvPr/>
        </p:nvPicPr>
        <p:blipFill>
          <a:blip r:embed="rId5"/>
          <a:stretch>
            <a:fillRect/>
          </a:stretch>
        </p:blipFill>
        <p:spPr>
          <a:xfrm>
            <a:off x="6689559" y="2156771"/>
            <a:ext cx="5055863" cy="3344369"/>
          </a:xfrm>
          <a:prstGeom prst="rect">
            <a:avLst/>
          </a:prstGeom>
          <a:ln>
            <a:noFill/>
          </a:ln>
          <a:effectLst>
            <a:outerShdw blurRad="292100" dist="139700" dir="2700000" algn="tl" rotWithShape="0">
              <a:srgbClr val="333333">
                <a:alpha val="65000"/>
              </a:srgbClr>
            </a:outerShdw>
            <a:softEdge rad="12700"/>
          </a:effectLst>
        </p:spPr>
      </p:pic>
      <p:pic>
        <p:nvPicPr>
          <p:cNvPr id="14" name="Picture 13">
            <a:extLst>
              <a:ext uri="{FF2B5EF4-FFF2-40B4-BE49-F238E27FC236}">
                <a16:creationId xmlns:a16="http://schemas.microsoft.com/office/drawing/2014/main" id="{00831279-AFB4-0D8D-7BDB-E37A9389A36E}"/>
              </a:ext>
            </a:extLst>
          </p:cNvPr>
          <p:cNvPicPr>
            <a:picLocks noChangeAspect="1"/>
          </p:cNvPicPr>
          <p:nvPr/>
        </p:nvPicPr>
        <p:blipFill>
          <a:blip r:embed="rId6"/>
          <a:srcRect r="167" b="9829"/>
          <a:stretch/>
        </p:blipFill>
        <p:spPr>
          <a:xfrm>
            <a:off x="1150404" y="3433833"/>
            <a:ext cx="5215394" cy="2544035"/>
          </a:xfrm>
          <a:prstGeom prst="rect">
            <a:avLst/>
          </a:prstGeom>
          <a:ln>
            <a:noFill/>
          </a:ln>
          <a:effectLst>
            <a:outerShdw blurRad="292100" dist="139700" dir="2700000" algn="tl" rotWithShape="0">
              <a:srgbClr val="333333">
                <a:alpha val="65000"/>
              </a:srgbClr>
            </a:outerShdw>
            <a:softEdge rad="12700"/>
          </a:effectLst>
        </p:spPr>
      </p:pic>
      <p:cxnSp>
        <p:nvCxnSpPr>
          <p:cNvPr id="18" name="Straight Connector 17">
            <a:extLst>
              <a:ext uri="{FF2B5EF4-FFF2-40B4-BE49-F238E27FC236}">
                <a16:creationId xmlns:a16="http://schemas.microsoft.com/office/drawing/2014/main" id="{34DB255C-A037-F18F-67D4-6FB9A26090D8}"/>
              </a:ext>
            </a:extLst>
          </p:cNvPr>
          <p:cNvCxnSpPr>
            <a:cxnSpLocks/>
          </p:cNvCxnSpPr>
          <p:nvPr/>
        </p:nvCxnSpPr>
        <p:spPr>
          <a:xfrm>
            <a:off x="1410063" y="4605383"/>
            <a:ext cx="46736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71" name="Diagram 70">
            <a:extLst>
              <a:ext uri="{FF2B5EF4-FFF2-40B4-BE49-F238E27FC236}">
                <a16:creationId xmlns:a16="http://schemas.microsoft.com/office/drawing/2014/main" id="{37005E67-A2B5-CD5E-82DA-E5ACE933A1BF}"/>
              </a:ext>
            </a:extLst>
          </p:cNvPr>
          <p:cNvGraphicFramePr/>
          <p:nvPr>
            <p:extLst>
              <p:ext uri="{D42A27DB-BD31-4B8C-83A1-F6EECF244321}">
                <p14:modId xmlns:p14="http://schemas.microsoft.com/office/powerpoint/2010/main" val="20092640"/>
              </p:ext>
            </p:extLst>
          </p:nvPr>
        </p:nvGraphicFramePr>
        <p:xfrm>
          <a:off x="-588818" y="6610926"/>
          <a:ext cx="12780818" cy="2632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066398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06AA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23D9F2-68E4-181C-E9EA-F80B3CCEFE98}"/>
              </a:ext>
            </a:extLst>
          </p:cNvPr>
          <p:cNvPicPr>
            <a:picLocks noChangeAspect="1"/>
          </p:cNvPicPr>
          <p:nvPr/>
        </p:nvPicPr>
        <p:blipFill>
          <a:blip r:embed="rId3"/>
          <a:stretch>
            <a:fillRect/>
          </a:stretch>
        </p:blipFill>
        <p:spPr>
          <a:xfrm>
            <a:off x="668334" y="674836"/>
            <a:ext cx="2137087" cy="941245"/>
          </a:xfrm>
          <a:prstGeom prst="rect">
            <a:avLst/>
          </a:prstGeom>
        </p:spPr>
      </p:pic>
      <p:sp>
        <p:nvSpPr>
          <p:cNvPr id="7" name="TextBox 6">
            <a:extLst>
              <a:ext uri="{FF2B5EF4-FFF2-40B4-BE49-F238E27FC236}">
                <a16:creationId xmlns:a16="http://schemas.microsoft.com/office/drawing/2014/main" id="{3A6C2CDA-8069-E0F6-7F56-531D632A4D5D}"/>
              </a:ext>
            </a:extLst>
          </p:cNvPr>
          <p:cNvSpPr txBox="1"/>
          <p:nvPr/>
        </p:nvSpPr>
        <p:spPr>
          <a:xfrm>
            <a:off x="553270" y="3033635"/>
            <a:ext cx="3384960" cy="782909"/>
          </a:xfrm>
          <a:prstGeom prst="rect">
            <a:avLst/>
          </a:prstGeom>
          <a:noFill/>
        </p:spPr>
        <p:txBody>
          <a:bodyPr wrap="none" rtlCol="0">
            <a:spAutoFit/>
          </a:bodyPr>
          <a:lstStyle/>
          <a:p>
            <a:r>
              <a:rPr lang="en-LT" sz="4337" b="1">
                <a:solidFill>
                  <a:schemeClr val="bg1"/>
                </a:solidFill>
                <a:latin typeface="Qualion DemiBold" pitchFamily="2" charset="77"/>
              </a:rPr>
              <a:t>Thank You!</a:t>
            </a:r>
          </a:p>
        </p:txBody>
      </p:sp>
      <p:pic>
        <p:nvPicPr>
          <p:cNvPr id="8" name="Picture 7">
            <a:extLst>
              <a:ext uri="{FF2B5EF4-FFF2-40B4-BE49-F238E27FC236}">
                <a16:creationId xmlns:a16="http://schemas.microsoft.com/office/drawing/2014/main" id="{0FD667EA-B974-8324-6448-CCFC3E865E13}"/>
              </a:ext>
            </a:extLst>
          </p:cNvPr>
          <p:cNvPicPr>
            <a:picLocks noChangeAspect="1"/>
          </p:cNvPicPr>
          <p:nvPr/>
        </p:nvPicPr>
        <p:blipFill>
          <a:blip r:embed="rId4"/>
          <a:stretch>
            <a:fillRect/>
          </a:stretch>
        </p:blipFill>
        <p:spPr>
          <a:xfrm>
            <a:off x="668334" y="5725232"/>
            <a:ext cx="2137087" cy="457946"/>
          </a:xfrm>
          <a:prstGeom prst="rect">
            <a:avLst/>
          </a:prstGeom>
        </p:spPr>
      </p:pic>
    </p:spTree>
    <p:extLst>
      <p:ext uri="{BB962C8B-B14F-4D97-AF65-F5344CB8AC3E}">
        <p14:creationId xmlns:p14="http://schemas.microsoft.com/office/powerpoint/2010/main" val="962462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07F6E-E1D0-AC44-0D55-448B84431AB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7693C7B-0051-8DFE-BC88-E3565A9FBD2A}"/>
              </a:ext>
            </a:extLst>
          </p:cNvPr>
          <p:cNvSpPr txBox="1"/>
          <p:nvPr/>
        </p:nvSpPr>
        <p:spPr>
          <a:xfrm>
            <a:off x="3051054" y="5480126"/>
            <a:ext cx="607568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206AA5"/>
                </a:solidFill>
                <a:latin typeface="Open Sans"/>
                <a:ea typeface="Open Sans"/>
                <a:cs typeface="Calibri"/>
              </a:rPr>
              <a:t>Detailed information about activities, social innovation and target group: </a:t>
            </a:r>
            <a:r>
              <a:rPr lang="en-US" sz="1600">
                <a:solidFill>
                  <a:srgbClr val="206AA5"/>
                </a:solidFill>
                <a:latin typeface="Open Sans"/>
                <a:ea typeface="+mn-lt"/>
                <a:cs typeface="+mn-lt"/>
                <a:hlinkClick r:id="rId3"/>
              </a:rPr>
              <a:t>Main aspects of the Call (esf.lt)</a:t>
            </a:r>
            <a:endParaRPr lang="en-US" sz="1600">
              <a:solidFill>
                <a:srgbClr val="206AA5"/>
              </a:solidFill>
              <a:latin typeface="Calibri"/>
              <a:ea typeface="Calibri"/>
              <a:cs typeface="Calibri"/>
            </a:endParaRPr>
          </a:p>
        </p:txBody>
      </p:sp>
      <p:pic>
        <p:nvPicPr>
          <p:cNvPr id="4" name="Picture 3">
            <a:extLst>
              <a:ext uri="{FF2B5EF4-FFF2-40B4-BE49-F238E27FC236}">
                <a16:creationId xmlns:a16="http://schemas.microsoft.com/office/drawing/2014/main" id="{1AA1C117-9656-5134-33DF-1CA6379A317A}"/>
              </a:ext>
            </a:extLst>
          </p:cNvPr>
          <p:cNvPicPr>
            <a:picLocks noChangeAspect="1"/>
          </p:cNvPicPr>
          <p:nvPr/>
        </p:nvPicPr>
        <p:blipFill>
          <a:blip r:embed="rId4"/>
          <a:stretch>
            <a:fillRect/>
          </a:stretch>
        </p:blipFill>
        <p:spPr>
          <a:xfrm>
            <a:off x="1013460" y="381919"/>
            <a:ext cx="10165080" cy="2857579"/>
          </a:xfrm>
          <a:prstGeom prst="rect">
            <a:avLst/>
          </a:prstGeom>
          <a:ln>
            <a:noFill/>
          </a:ln>
          <a:effectLst>
            <a:outerShdw blurRad="292100" dist="139700" dir="2700000" algn="tl" rotWithShape="0">
              <a:srgbClr val="333333">
                <a:alpha val="65000"/>
              </a:srgbClr>
            </a:outerShdw>
            <a:softEdge rad="31750"/>
          </a:effectLst>
        </p:spPr>
      </p:pic>
      <p:pic>
        <p:nvPicPr>
          <p:cNvPr id="9" name="Picture 8">
            <a:extLst>
              <a:ext uri="{FF2B5EF4-FFF2-40B4-BE49-F238E27FC236}">
                <a16:creationId xmlns:a16="http://schemas.microsoft.com/office/drawing/2014/main" id="{07C9BF08-8AAC-44CA-BA3E-3E778042DDD0}"/>
              </a:ext>
            </a:extLst>
          </p:cNvPr>
          <p:cNvPicPr>
            <a:picLocks noChangeAspect="1"/>
          </p:cNvPicPr>
          <p:nvPr/>
        </p:nvPicPr>
        <p:blipFill>
          <a:blip r:embed="rId5"/>
          <a:stretch>
            <a:fillRect/>
          </a:stretch>
        </p:blipFill>
        <p:spPr>
          <a:xfrm>
            <a:off x="1737785" y="3432664"/>
            <a:ext cx="8725309" cy="1830339"/>
          </a:xfrm>
          <a:prstGeom prst="rect">
            <a:avLst/>
          </a:prstGeom>
          <a:ln>
            <a:noFill/>
          </a:ln>
          <a:effectLst>
            <a:outerShdw blurRad="292100" dist="139700" dir="2700000" algn="tl" rotWithShape="0">
              <a:srgbClr val="333333">
                <a:alpha val="65000"/>
              </a:srgbClr>
            </a:outerShdw>
          </a:effectLst>
        </p:spPr>
      </p:pic>
      <p:graphicFrame>
        <p:nvGraphicFramePr>
          <p:cNvPr id="5" name="Diagram 4">
            <a:extLst>
              <a:ext uri="{FF2B5EF4-FFF2-40B4-BE49-F238E27FC236}">
                <a16:creationId xmlns:a16="http://schemas.microsoft.com/office/drawing/2014/main" id="{CE0DFA1B-C0B1-CC94-B50A-13AF5B871D2D}"/>
              </a:ext>
            </a:extLst>
          </p:cNvPr>
          <p:cNvGraphicFramePr/>
          <p:nvPr>
            <p:extLst>
              <p:ext uri="{D42A27DB-BD31-4B8C-83A1-F6EECF244321}">
                <p14:modId xmlns:p14="http://schemas.microsoft.com/office/powerpoint/2010/main" val="2822878389"/>
              </p:ext>
            </p:extLst>
          </p:nvPr>
        </p:nvGraphicFramePr>
        <p:xfrm>
          <a:off x="-588818" y="6610926"/>
          <a:ext cx="12780818" cy="2632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6" name="Graphic 15" descr="Cursor outline">
            <a:extLst>
              <a:ext uri="{FF2B5EF4-FFF2-40B4-BE49-F238E27FC236}">
                <a16:creationId xmlns:a16="http://schemas.microsoft.com/office/drawing/2014/main" id="{8C02882B-D821-96AF-F8A1-330A8B530C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15941" y="5872274"/>
            <a:ext cx="441037" cy="394855"/>
          </a:xfrm>
          <a:prstGeom prst="rect">
            <a:avLst/>
          </a:prstGeom>
        </p:spPr>
      </p:pic>
    </p:spTree>
    <p:extLst>
      <p:ext uri="{BB962C8B-B14F-4D97-AF65-F5344CB8AC3E}">
        <p14:creationId xmlns:p14="http://schemas.microsoft.com/office/powerpoint/2010/main" val="4196476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30311B-1891-35D7-936C-709CB0F896C4}"/>
              </a:ext>
            </a:extLst>
          </p:cNvPr>
          <p:cNvSpPr txBox="1"/>
          <p:nvPr/>
        </p:nvSpPr>
        <p:spPr>
          <a:xfrm>
            <a:off x="6717091" y="5443310"/>
            <a:ext cx="5187142" cy="861774"/>
          </a:xfrm>
          <a:prstGeom prst="rect">
            <a:avLst/>
          </a:prstGeom>
          <a:noFill/>
        </p:spPr>
        <p:txBody>
          <a:bodyPr wrap="square" lIns="91440" tIns="45720" rIns="91440" bIns="45720" anchor="t">
            <a:spAutoFit/>
          </a:bodyPr>
          <a:lstStyle/>
          <a:p>
            <a:pPr>
              <a:lnSpc>
                <a:spcPct val="200000"/>
              </a:lnSpc>
            </a:pPr>
            <a:r>
              <a:rPr lang="en-US" sz="1600" kern="100">
                <a:solidFill>
                  <a:srgbClr val="006AA5"/>
                </a:solidFill>
                <a:latin typeface="Open Sans"/>
                <a:ea typeface="Open Sans"/>
                <a:cs typeface="Open Sans"/>
              </a:rPr>
              <a:t>For IT support:</a:t>
            </a:r>
            <a:r>
              <a:rPr lang="lt-LT" sz="1600" kern="100">
                <a:solidFill>
                  <a:srgbClr val="006AA5"/>
                </a:solidFill>
                <a:latin typeface="Open Sans"/>
                <a:ea typeface="Open Sans"/>
                <a:cs typeface="Open Sans"/>
              </a:rPr>
              <a:t> </a:t>
            </a:r>
            <a:r>
              <a:rPr lang="en-US" sz="1600" kern="100">
                <a:solidFill>
                  <a:srgbClr val="006AA5"/>
                </a:solidFill>
                <a:latin typeface="Open Sans"/>
                <a:ea typeface="Open Sans"/>
                <a:cs typeface="Open Sans"/>
                <a:hlinkClick r:id="rId3"/>
              </a:rPr>
              <a:t>IThelp@socialinnovationplus.eu</a:t>
            </a:r>
            <a:r>
              <a:rPr lang="lt-LT" sz="1600" kern="100">
                <a:solidFill>
                  <a:srgbClr val="006AA5"/>
                </a:solidFill>
                <a:latin typeface="Open Sans"/>
                <a:ea typeface="Open Sans"/>
                <a:cs typeface="Open Sans"/>
              </a:rPr>
              <a:t> </a:t>
            </a:r>
            <a:r>
              <a:rPr lang="en-US" sz="1600" kern="100">
                <a:solidFill>
                  <a:srgbClr val="006AA5"/>
                </a:solidFill>
                <a:latin typeface="Open Sans"/>
                <a:ea typeface="Open Sans"/>
                <a:cs typeface="Open Sans"/>
              </a:rPr>
              <a:t>    </a:t>
            </a:r>
            <a:r>
              <a:rPr lang="lt-LT" sz="1600" kern="100">
                <a:solidFill>
                  <a:srgbClr val="006AA5"/>
                </a:solidFill>
                <a:latin typeface="Open Sans"/>
                <a:ea typeface="Open Sans"/>
                <a:cs typeface="Open Sans"/>
              </a:rPr>
              <a:t> </a:t>
            </a:r>
          </a:p>
          <a:p>
            <a:r>
              <a:rPr lang="en-US" sz="1600" kern="100">
                <a:solidFill>
                  <a:srgbClr val="006AA5"/>
                </a:solidFill>
                <a:latin typeface="Open Sans"/>
                <a:ea typeface="Open Sans"/>
                <a:cs typeface="Open Sans"/>
              </a:rPr>
              <a:t>For the Call inquiries: </a:t>
            </a:r>
            <a:r>
              <a:rPr lang="en-US" sz="1600" kern="100">
                <a:solidFill>
                  <a:srgbClr val="006AA5"/>
                </a:solidFill>
                <a:latin typeface="Open Sans"/>
                <a:ea typeface="Open Sans"/>
                <a:cs typeface="Open Sans"/>
                <a:hlinkClick r:id="rId4"/>
              </a:rPr>
              <a:t>LTU@socialinnovationplus.eu</a:t>
            </a:r>
            <a:r>
              <a:rPr lang="lt-LT" sz="1600" kern="100">
                <a:solidFill>
                  <a:srgbClr val="006AA5"/>
                </a:solidFill>
                <a:latin typeface="Open Sans"/>
                <a:ea typeface="Open Sans"/>
                <a:cs typeface="Open Sans"/>
              </a:rPr>
              <a:t> </a:t>
            </a:r>
            <a:r>
              <a:rPr lang="en-US" kern="100">
                <a:solidFill>
                  <a:srgbClr val="006AA5"/>
                </a:solidFill>
                <a:latin typeface="Open Sans"/>
                <a:ea typeface="Open Sans"/>
                <a:cs typeface="Open Sans"/>
              </a:rPr>
              <a:t> </a:t>
            </a:r>
            <a:r>
              <a:rPr lang="lt-LT" kern="100">
                <a:solidFill>
                  <a:srgbClr val="006AA5"/>
                </a:solidFill>
                <a:latin typeface="Open Sans"/>
                <a:ea typeface="Open Sans"/>
                <a:cs typeface="Open Sans"/>
              </a:rPr>
              <a:t> </a:t>
            </a:r>
            <a:endParaRPr lang="en-US" kern="100">
              <a:solidFill>
                <a:srgbClr val="006AA5"/>
              </a:solidFill>
              <a:latin typeface="Open Sans"/>
              <a:ea typeface="Open Sans"/>
              <a:cs typeface="Open Sans"/>
            </a:endParaRPr>
          </a:p>
        </p:txBody>
      </p:sp>
      <p:pic>
        <p:nvPicPr>
          <p:cNvPr id="11" name="Picture 10" descr="A blue circle with black and white circle with black and white circle with black and white circle with black and white circle with black and white circle with black circle with black circle with black circle with black&#10;&#10;Description automatically generated">
            <a:extLst>
              <a:ext uri="{FF2B5EF4-FFF2-40B4-BE49-F238E27FC236}">
                <a16:creationId xmlns:a16="http://schemas.microsoft.com/office/drawing/2014/main" id="{F7F35BE4-6652-D5E0-8B36-7AD193700AD4}"/>
              </a:ext>
            </a:extLst>
          </p:cNvPr>
          <p:cNvPicPr>
            <a:picLocks noChangeAspect="1"/>
          </p:cNvPicPr>
          <p:nvPr/>
        </p:nvPicPr>
        <p:blipFill>
          <a:blip r:embed="rId5"/>
          <a:stretch>
            <a:fillRect/>
          </a:stretch>
        </p:blipFill>
        <p:spPr>
          <a:xfrm>
            <a:off x="10888233" y="4585358"/>
            <a:ext cx="1016000" cy="1016000"/>
          </a:xfrm>
          <a:prstGeom prst="rect">
            <a:avLst/>
          </a:prstGeom>
        </p:spPr>
      </p:pic>
      <p:pic>
        <p:nvPicPr>
          <p:cNvPr id="5" name="Picture 4">
            <a:extLst>
              <a:ext uri="{FF2B5EF4-FFF2-40B4-BE49-F238E27FC236}">
                <a16:creationId xmlns:a16="http://schemas.microsoft.com/office/drawing/2014/main" id="{C870E9D3-E655-0925-BE7D-67CB785027AA}"/>
              </a:ext>
            </a:extLst>
          </p:cNvPr>
          <p:cNvPicPr>
            <a:picLocks noChangeAspect="1"/>
          </p:cNvPicPr>
          <p:nvPr/>
        </p:nvPicPr>
        <p:blipFill>
          <a:blip r:embed="rId6"/>
          <a:stretch>
            <a:fillRect/>
          </a:stretch>
        </p:blipFill>
        <p:spPr>
          <a:xfrm>
            <a:off x="293687" y="362065"/>
            <a:ext cx="7436621" cy="4924474"/>
          </a:xfrm>
          <a:prstGeom prst="rect">
            <a:avLst/>
          </a:prstGeom>
          <a:ln>
            <a:noFill/>
          </a:ln>
          <a:effectLst>
            <a:outerShdw blurRad="292100" dist="139700" dir="2700000" algn="tl" rotWithShape="0">
              <a:srgbClr val="333333">
                <a:alpha val="65000"/>
              </a:srgbClr>
            </a:outerShdw>
          </a:effectLst>
        </p:spPr>
      </p:pic>
      <p:graphicFrame>
        <p:nvGraphicFramePr>
          <p:cNvPr id="4" name="Diagram 3">
            <a:extLst>
              <a:ext uri="{FF2B5EF4-FFF2-40B4-BE49-F238E27FC236}">
                <a16:creationId xmlns:a16="http://schemas.microsoft.com/office/drawing/2014/main" id="{52DA7A06-4C1C-B3BC-877B-51D4B2E24F44}"/>
              </a:ext>
            </a:extLst>
          </p:cNvPr>
          <p:cNvGraphicFramePr/>
          <p:nvPr>
            <p:extLst>
              <p:ext uri="{D42A27DB-BD31-4B8C-83A1-F6EECF244321}">
                <p14:modId xmlns:p14="http://schemas.microsoft.com/office/powerpoint/2010/main" val="923213761"/>
              </p:ext>
            </p:extLst>
          </p:nvPr>
        </p:nvGraphicFramePr>
        <p:xfrm>
          <a:off x="-588818" y="6610926"/>
          <a:ext cx="12780818" cy="2632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97630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CB2932-DAED-B28A-0CDF-7E0BBC57F359}"/>
              </a:ext>
            </a:extLst>
          </p:cNvPr>
          <p:cNvSpPr txBox="1"/>
          <p:nvPr/>
        </p:nvSpPr>
        <p:spPr>
          <a:xfrm>
            <a:off x="1837194" y="506947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Open Sans"/>
                <a:ea typeface="Open Sans"/>
                <a:cs typeface="Open Sans"/>
                <a:hlinkClick r:id="rId3"/>
              </a:rPr>
              <a:t>esinnis.eu/login</a:t>
            </a:r>
            <a:endParaRPr lang="en-US">
              <a:latin typeface="Open Sans"/>
              <a:ea typeface="Open Sans"/>
              <a:cs typeface="Open Sans"/>
            </a:endParaRPr>
          </a:p>
        </p:txBody>
      </p:sp>
      <p:pic>
        <p:nvPicPr>
          <p:cNvPr id="7" name="Picture 6" descr="A screenshot of a login page&#10;&#10;Description automatically generated">
            <a:extLst>
              <a:ext uri="{FF2B5EF4-FFF2-40B4-BE49-F238E27FC236}">
                <a16:creationId xmlns:a16="http://schemas.microsoft.com/office/drawing/2014/main" id="{63829236-3EA2-9CBA-8E99-AC35E8A606AD}"/>
              </a:ext>
            </a:extLst>
          </p:cNvPr>
          <p:cNvPicPr>
            <a:picLocks noChangeAspect="1"/>
          </p:cNvPicPr>
          <p:nvPr/>
        </p:nvPicPr>
        <p:blipFill>
          <a:blip r:embed="rId4"/>
          <a:stretch>
            <a:fillRect/>
          </a:stretch>
        </p:blipFill>
        <p:spPr>
          <a:xfrm>
            <a:off x="441071" y="377163"/>
            <a:ext cx="8071185" cy="3965245"/>
          </a:xfrm>
          <a:prstGeom prst="rect">
            <a:avLst/>
          </a:prstGeom>
          <a:ln>
            <a:noFill/>
          </a:ln>
          <a:effectLst>
            <a:outerShdw blurRad="292100" dist="139700" dir="2700000" algn="tl" rotWithShape="0">
              <a:srgbClr val="333333">
                <a:alpha val="65000"/>
              </a:srgbClr>
            </a:outerShdw>
          </a:effectLst>
        </p:spPr>
      </p:pic>
      <p:pic>
        <p:nvPicPr>
          <p:cNvPr id="8" name="Picture 7" descr="A screenshot of a computer&#10;&#10;Description automatically generated">
            <a:extLst>
              <a:ext uri="{FF2B5EF4-FFF2-40B4-BE49-F238E27FC236}">
                <a16:creationId xmlns:a16="http://schemas.microsoft.com/office/drawing/2014/main" id="{F14C7002-0FA5-15C1-A6E9-2AE141320FB7}"/>
              </a:ext>
            </a:extLst>
          </p:cNvPr>
          <p:cNvPicPr>
            <a:picLocks noChangeAspect="1"/>
          </p:cNvPicPr>
          <p:nvPr/>
        </p:nvPicPr>
        <p:blipFill>
          <a:blip r:embed="rId5"/>
          <a:srcRect t="569" r="233" b="-190"/>
          <a:stretch/>
        </p:blipFill>
        <p:spPr>
          <a:xfrm>
            <a:off x="7388828" y="1016146"/>
            <a:ext cx="4284611" cy="5271495"/>
          </a:xfrm>
          <a:prstGeom prst="rect">
            <a:avLst/>
          </a:prstGeom>
          <a:ln>
            <a:noFill/>
          </a:ln>
          <a:effectLst>
            <a:outerShdw blurRad="292100" dist="139700" dir="2700000" algn="tl" rotWithShape="0">
              <a:srgbClr val="333333">
                <a:alpha val="65000"/>
              </a:srgbClr>
            </a:outerShdw>
          </a:effectLst>
        </p:spPr>
      </p:pic>
      <p:cxnSp>
        <p:nvCxnSpPr>
          <p:cNvPr id="12" name="Straight Arrow Connector 11">
            <a:extLst>
              <a:ext uri="{FF2B5EF4-FFF2-40B4-BE49-F238E27FC236}">
                <a16:creationId xmlns:a16="http://schemas.microsoft.com/office/drawing/2014/main" id="{23F98A04-1387-BBC2-7774-AFD9E89613BB}"/>
              </a:ext>
            </a:extLst>
          </p:cNvPr>
          <p:cNvCxnSpPr/>
          <p:nvPr/>
        </p:nvCxnSpPr>
        <p:spPr>
          <a:xfrm flipV="1">
            <a:off x="6019801" y="2281993"/>
            <a:ext cx="1225217" cy="5494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Graphic 2" descr="Cursor outline">
            <a:extLst>
              <a:ext uri="{FF2B5EF4-FFF2-40B4-BE49-F238E27FC236}">
                <a16:creationId xmlns:a16="http://schemas.microsoft.com/office/drawing/2014/main" id="{28933DE4-4223-A8F1-9E24-F45EDCF0C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31438" y="5279858"/>
            <a:ext cx="322848" cy="322848"/>
          </a:xfrm>
          <a:prstGeom prst="rect">
            <a:avLst/>
          </a:prstGeom>
        </p:spPr>
      </p:pic>
      <p:graphicFrame>
        <p:nvGraphicFramePr>
          <p:cNvPr id="5" name="Diagram 4">
            <a:extLst>
              <a:ext uri="{FF2B5EF4-FFF2-40B4-BE49-F238E27FC236}">
                <a16:creationId xmlns:a16="http://schemas.microsoft.com/office/drawing/2014/main" id="{34E63B95-6F45-9A67-48B9-71BA7004776A}"/>
              </a:ext>
            </a:extLst>
          </p:cNvPr>
          <p:cNvGraphicFramePr/>
          <p:nvPr>
            <p:extLst>
              <p:ext uri="{D42A27DB-BD31-4B8C-83A1-F6EECF244321}">
                <p14:modId xmlns:p14="http://schemas.microsoft.com/office/powerpoint/2010/main" val="1443969374"/>
              </p:ext>
            </p:extLst>
          </p:nvPr>
        </p:nvGraphicFramePr>
        <p:xfrm>
          <a:off x="-588818" y="6610926"/>
          <a:ext cx="12780818" cy="2632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02176118"/>
      </p:ext>
    </p:extLst>
  </p:cSld>
  <p:clrMapOvr>
    <a:masterClrMapping/>
  </p:clrMapOvr>
</p:sld>
</file>

<file path=ppt/theme/theme1.xml><?xml version="1.0" encoding="utf-8"?>
<a:theme xmlns:a="http://schemas.openxmlformats.org/drawingml/2006/main" name="VUB basic presentation">
  <a:themeElements>
    <a:clrScheme name="VUB">
      <a:dk1>
        <a:sysClr val="windowText" lastClr="000000"/>
      </a:dk1>
      <a:lt1>
        <a:sysClr val="window" lastClr="FFFFFF"/>
      </a:lt1>
      <a:dk2>
        <a:srgbClr val="000000"/>
      </a:dk2>
      <a:lt2>
        <a:srgbClr val="FFFFFF"/>
      </a:lt2>
      <a:accent1>
        <a:srgbClr val="FF6600"/>
      </a:accent1>
      <a:accent2>
        <a:srgbClr val="003399"/>
      </a:accent2>
      <a:accent3>
        <a:srgbClr val="A5A5A5"/>
      </a:accent3>
      <a:accent4>
        <a:srgbClr val="5B9BD5"/>
      </a:accent4>
      <a:accent5>
        <a:srgbClr val="FFC000"/>
      </a:accent5>
      <a:accent6>
        <a:srgbClr val="70AD47"/>
      </a:accent6>
      <a:hlink>
        <a:srgbClr val="000000"/>
      </a:hlink>
      <a:folHlink>
        <a:srgbClr val="000000"/>
      </a:folHlink>
    </a:clrScheme>
    <a:fontScheme name="VUB">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UB basic presentation.potx" id="{05A220EA-04D3-4232-B3E2-FEF34CB8371E}" vid="{8D3B4727-0E04-4DA8-8460-CEF3C9BD3E29}"/>
    </a:ext>
  </a:extLst>
</a:theme>
</file>

<file path=ppt/theme/theme2.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presentation" id="{3124F13F-61A0-6046-AE80-EA1378FE6BAB}" vid="{D52C9999-5C01-4442-85BC-EE5EAF6F4579}"/>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4f20af4-8788-4c87-89cc-24494cfcf6c7">
      <Terms xmlns="http://schemas.microsoft.com/office/infopath/2007/PartnerControls"/>
    </lcf76f155ced4ddcb4097134ff3c332f>
    <TaxCatchAll xmlns="95aec265-3b3c-40d0-b17e-1cf26dc7103a" xsi:nil="true"/>
    <SharedWithUsers xmlns="95aec265-3b3c-40d0-b17e-1cf26dc7103a">
      <UserInfo>
        <DisplayName>Gabija Zubavičiūtė</DisplayName>
        <AccountId>95</AccountId>
        <AccountType/>
      </UserInfo>
      <UserInfo>
        <DisplayName>Beata Mažul</DisplayName>
        <AccountId>122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32A334A46F252439FA0D8F10D5B5E9E" ma:contentTypeVersion="15" ma:contentTypeDescription="Create a new document." ma:contentTypeScope="" ma:versionID="088d6acd3685cabeda9e335f056f07c4">
  <xsd:schema xmlns:xsd="http://www.w3.org/2001/XMLSchema" xmlns:xs="http://www.w3.org/2001/XMLSchema" xmlns:p="http://schemas.microsoft.com/office/2006/metadata/properties" xmlns:ns2="95aec265-3b3c-40d0-b17e-1cf26dc7103a" xmlns:ns3="34f20af4-8788-4c87-89cc-24494cfcf6c7" targetNamespace="http://schemas.microsoft.com/office/2006/metadata/properties" ma:root="true" ma:fieldsID="e77fb5426bec5deb6d8203efffdc3c3a" ns2:_="" ns3:_="">
    <xsd:import namespace="95aec265-3b3c-40d0-b17e-1cf26dc7103a"/>
    <xsd:import namespace="34f20af4-8788-4c87-89cc-24494cfcf6c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LengthInSeconds" minOccurs="0"/>
                <xsd:element ref="ns3:MediaServiceDateTaken" minOccurs="0"/>
                <xsd:element ref="ns3:MediaServiceObjectDetectorVersion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aec265-3b3c-40d0-b17e-1cf26dc7103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d08b6fc-76d5-4686-a49b-4e94dedbc107}" ma:internalName="TaxCatchAll" ma:showField="CatchAllData" ma:web="95aec265-3b3c-40d0-b17e-1cf26dc710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4f20af4-8788-4c87-89cc-24494cfcf6c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6d7b672-c80b-44fd-8102-93f7a184f64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90F4FD-6093-4C79-B6CD-167D4E158FBE}">
  <ds:schemaRefs>
    <ds:schemaRef ds:uri="http://schemas.openxmlformats.org/package/2006/metadata/core-properties"/>
    <ds:schemaRef ds:uri="http://purl.org/dc/terms/"/>
    <ds:schemaRef ds:uri="http://www.w3.org/XML/1998/namespace"/>
    <ds:schemaRef ds:uri="http://schemas.microsoft.com/office/2006/documentManagement/types"/>
    <ds:schemaRef ds:uri="http://purl.org/dc/elements/1.1/"/>
    <ds:schemaRef ds:uri="http://schemas.microsoft.com/office/2006/metadata/properties"/>
    <ds:schemaRef ds:uri="http://purl.org/dc/dcmitype/"/>
    <ds:schemaRef ds:uri="34f20af4-8788-4c87-89cc-24494cfcf6c7"/>
    <ds:schemaRef ds:uri="http://schemas.microsoft.com/office/infopath/2007/PartnerControls"/>
    <ds:schemaRef ds:uri="95aec265-3b3c-40d0-b17e-1cf26dc7103a"/>
  </ds:schemaRefs>
</ds:datastoreItem>
</file>

<file path=customXml/itemProps2.xml><?xml version="1.0" encoding="utf-8"?>
<ds:datastoreItem xmlns:ds="http://schemas.openxmlformats.org/officeDocument/2006/customXml" ds:itemID="{67623B8E-D841-4615-815D-3841731D3253}">
  <ds:schemaRefs>
    <ds:schemaRef ds:uri="http://schemas.microsoft.com/sharepoint/v3/contenttype/forms"/>
  </ds:schemaRefs>
</ds:datastoreItem>
</file>

<file path=customXml/itemProps3.xml><?xml version="1.0" encoding="utf-8"?>
<ds:datastoreItem xmlns:ds="http://schemas.openxmlformats.org/officeDocument/2006/customXml" ds:itemID="{D5A524B0-565D-4D8F-AD66-CBD2B9AAFF1F}">
  <ds:schemaRefs>
    <ds:schemaRef ds:uri="34f20af4-8788-4c87-89cc-24494cfcf6c7"/>
    <ds:schemaRef ds:uri="95aec265-3b3c-40d0-b17e-1cf26dc710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5138</Words>
  <Application>Microsoft Office PowerPoint</Application>
  <PresentationFormat>Widescreen</PresentationFormat>
  <Paragraphs>696</Paragraphs>
  <Slides>60</Slides>
  <Notes>60</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60</vt:i4>
      </vt:variant>
    </vt:vector>
  </HeadingPairs>
  <TitlesOfParts>
    <vt:vector size="80" baseType="lpstr">
      <vt:lpstr>Arial</vt:lpstr>
      <vt:lpstr>Arial Black</vt:lpstr>
      <vt:lpstr>Calibri</vt:lpstr>
      <vt:lpstr>Calibri Light</vt:lpstr>
      <vt:lpstr>Courier New</vt:lpstr>
      <vt:lpstr>Open Sans</vt:lpstr>
      <vt:lpstr>Open Sans Extrabold</vt:lpstr>
      <vt:lpstr>Poppins</vt:lpstr>
      <vt:lpstr>Qualion DemiBold</vt:lpstr>
      <vt:lpstr>System Font Regular</vt:lpstr>
      <vt:lpstr>system-ui</vt:lpstr>
      <vt:lpstr>Times New Roman</vt:lpstr>
      <vt:lpstr>Trebuchet MS</vt:lpstr>
      <vt:lpstr>Verdana</vt:lpstr>
      <vt:lpstr>Wingdings</vt:lpstr>
      <vt:lpstr>Wingdings 3</vt:lpstr>
      <vt:lpstr>VUB basic presentation</vt:lpstr>
      <vt:lpstr>HKI-perus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Laura Puciataitė</cp:lastModifiedBy>
  <cp:revision>19</cp:revision>
  <dcterms:created xsi:type="dcterms:W3CDTF">2023-04-12T14:10:50Z</dcterms:created>
  <dcterms:modified xsi:type="dcterms:W3CDTF">2024-10-04T06:39:45Z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0x010100A32A334A46F252439FA0D8F10D5B5E9E</vt:lpwstr>
  </property>
  <property fmtid="{D5CDD505-2E9C-101B-9397-08002B2CF9AE}" pid="3" name="MediaServiceImageTags">
    <vt:lpwstr/>
  </property>
</Properties>
</file>